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279" r:id="rId4"/>
    <p:sldId id="286" r:id="rId5"/>
    <p:sldId id="281" r:id="rId6"/>
    <p:sldId id="287" r:id="rId7"/>
    <p:sldId id="274" r:id="rId8"/>
    <p:sldId id="273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7" autoAdjust="0"/>
    <p:restoredTop sz="94660"/>
  </p:normalViewPr>
  <p:slideViewPr>
    <p:cSldViewPr>
      <p:cViewPr varScale="1">
        <p:scale>
          <a:sx n="61" d="100"/>
          <a:sy n="61" d="100"/>
        </p:scale>
        <p:origin x="-102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B6402-F560-457D-A9AB-51979FC06769}" type="doc">
      <dgm:prSet loTypeId="urn:microsoft.com/office/officeart/2005/8/layout/bProcess4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D598D95-535B-44E3-8786-70F5BDBF9C20}">
      <dgm:prSet phldrT="[Text]"/>
      <dgm:spPr>
        <a:xfrm>
          <a:off x="2759" y="27815"/>
          <a:ext cx="1497508" cy="898505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Employer </a:t>
          </a:r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Choice</a:t>
          </a:r>
        </a:p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As a tool for attraction</a:t>
          </a:r>
        </a:p>
      </dgm:t>
    </dgm:pt>
    <dgm:pt modelId="{2F781E88-DEB4-4DCF-90A5-5BBACA62EFD5}" type="parTrans" cxnId="{486D94FA-D983-46AA-96DF-5CA2369BC48D}">
      <dgm:prSet/>
      <dgm:spPr/>
      <dgm:t>
        <a:bodyPr/>
        <a:lstStyle/>
        <a:p>
          <a:endParaRPr lang="en-US"/>
        </a:p>
      </dgm:t>
    </dgm:pt>
    <dgm:pt modelId="{958BB7B2-BBAB-4445-8F01-75EFE41DD6DE}" type="sibTrans" cxnId="{486D94FA-D983-46AA-96DF-5CA2369BC48D}">
      <dgm:prSet/>
      <dgm:spPr>
        <a:xfrm rot="5408365">
          <a:off x="-260382" y="753569"/>
          <a:ext cx="1132356" cy="134775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/>
        </a:p>
      </dgm:t>
    </dgm:pt>
    <dgm:pt modelId="{C6985FC4-1715-47B2-AB32-0F3FE1BB09B8}">
      <dgm:prSet phldrT="[Text]"/>
      <dgm:spPr>
        <a:xfrm>
          <a:off x="3" y="1169995"/>
          <a:ext cx="1497508" cy="898505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Workforce Planning </a:t>
          </a:r>
        </a:p>
      </dgm:t>
    </dgm:pt>
    <dgm:pt modelId="{6C29D523-C0F8-432A-A7E3-A0EAE34060FD}" type="parTrans" cxnId="{F9EACD4A-1004-4E29-9920-931ACEAF80F2}">
      <dgm:prSet/>
      <dgm:spPr/>
      <dgm:t>
        <a:bodyPr/>
        <a:lstStyle/>
        <a:p>
          <a:endParaRPr lang="en-US"/>
        </a:p>
      </dgm:t>
    </dgm:pt>
    <dgm:pt modelId="{740F9611-7E42-44FC-8D92-4F74B4DFA0E7}" type="sibTrans" cxnId="{F9EACD4A-1004-4E29-9920-931ACEAF80F2}">
      <dgm:prSet/>
      <dgm:spPr>
        <a:xfrm rot="5391344">
          <a:off x="-241333" y="1876701"/>
          <a:ext cx="1094260" cy="134775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/>
        </a:p>
      </dgm:t>
    </dgm:pt>
    <dgm:pt modelId="{9496F292-2606-4D46-ABA0-6AB19625B6B2}">
      <dgm:prSet phldrT="[Text]"/>
      <dgm:spPr>
        <a:xfrm>
          <a:off x="2759" y="2274078"/>
          <a:ext cx="1497508" cy="898505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Talent Acquisition</a:t>
          </a:r>
        </a:p>
      </dgm:t>
    </dgm:pt>
    <dgm:pt modelId="{BCED8D3A-7C21-41C2-BBC3-C29B7E94847F}" type="parTrans" cxnId="{48F1A5DD-71E5-4D54-AE3E-73E4A6D0D555}">
      <dgm:prSet/>
      <dgm:spPr/>
      <dgm:t>
        <a:bodyPr/>
        <a:lstStyle/>
        <a:p>
          <a:endParaRPr lang="en-US"/>
        </a:p>
      </dgm:t>
    </dgm:pt>
    <dgm:pt modelId="{9FC7FC5E-A334-40E8-B1A4-22FF24285CF6}" type="sibTrans" cxnId="{48F1A5DD-71E5-4D54-AE3E-73E4A6D0D555}">
      <dgm:prSet/>
      <dgm:spPr>
        <a:xfrm>
          <a:off x="312087" y="2428742"/>
          <a:ext cx="1981860" cy="134775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/>
        </a:p>
      </dgm:t>
    </dgm:pt>
    <dgm:pt modelId="{09B6905E-C924-409A-A581-89E4E504E00F}">
      <dgm:prSet phldrT="[Text]"/>
      <dgm:spPr>
        <a:xfrm>
          <a:off x="1994445" y="2274078"/>
          <a:ext cx="1497508" cy="898505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Manager/Employee Coaching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971DDB4-A7E0-4D0B-9914-281F10358C48}" type="parTrans" cxnId="{ECA706DB-78E9-4529-9DD2-EB11463AF04D}">
      <dgm:prSet/>
      <dgm:spPr/>
      <dgm:t>
        <a:bodyPr/>
        <a:lstStyle/>
        <a:p>
          <a:endParaRPr lang="en-US"/>
        </a:p>
      </dgm:t>
    </dgm:pt>
    <dgm:pt modelId="{37D3363B-F4BE-40C8-9446-1EDDFF772726}" type="sibTrans" cxnId="{ECA706DB-78E9-4529-9DD2-EB11463AF04D}">
      <dgm:prSet/>
      <dgm:spPr>
        <a:xfrm rot="16200000">
          <a:off x="1742207" y="1867177"/>
          <a:ext cx="1113305" cy="134775"/>
        </a:xfrm>
        <a:prstGeom prst="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/>
        </a:p>
      </dgm:t>
    </dgm:pt>
    <dgm:pt modelId="{6E064D79-EC16-4EF8-A981-FF3E99A3838D}">
      <dgm:prSet phldrT="[Text]"/>
      <dgm:spPr>
        <a:xfrm>
          <a:off x="1994445" y="1150947"/>
          <a:ext cx="1497508" cy="898505"/>
        </a:xfrm>
        <a:prstGeom prst="roundRect">
          <a:avLst>
            <a:gd name="adj" fmla="val 1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Professional Development 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A65A27C-3A2E-4066-8412-F09D45FEA163}" type="parTrans" cxnId="{9E181925-0E31-4BA1-9EDF-345C4AB951D7}">
      <dgm:prSet/>
      <dgm:spPr/>
      <dgm:t>
        <a:bodyPr/>
        <a:lstStyle/>
        <a:p>
          <a:endParaRPr lang="en-US"/>
        </a:p>
      </dgm:t>
    </dgm:pt>
    <dgm:pt modelId="{2C6C4341-697D-4593-97D8-7D0FE597ED1F}" type="sibTrans" cxnId="{9E181925-0E31-4BA1-9EDF-345C4AB951D7}">
      <dgm:prSet/>
      <dgm:spPr>
        <a:xfrm rot="16200000">
          <a:off x="1742207" y="744045"/>
          <a:ext cx="1113305" cy="134775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/>
        </a:p>
      </dgm:t>
    </dgm:pt>
    <dgm:pt modelId="{981EE73A-749C-48A4-BB2D-DE0836D0364D}">
      <dgm:prSet phldrT="[Text]"/>
      <dgm:spPr>
        <a:xfrm>
          <a:off x="1994445" y="27815"/>
          <a:ext cx="1497508" cy="89850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Succession Planning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10245AF-D7F6-4EC5-A4B6-DE3502D9757E}" type="parTrans" cxnId="{99E3AA70-7254-4FB7-8B58-7FCADC2747F6}">
      <dgm:prSet/>
      <dgm:spPr/>
      <dgm:t>
        <a:bodyPr/>
        <a:lstStyle/>
        <a:p>
          <a:endParaRPr lang="en-US"/>
        </a:p>
      </dgm:t>
    </dgm:pt>
    <dgm:pt modelId="{4746EA7B-CE99-4D2A-A4F8-36B1FE751D4E}" type="sibTrans" cxnId="{99E3AA70-7254-4FB7-8B58-7FCADC2747F6}">
      <dgm:prSet/>
      <dgm:spPr>
        <a:xfrm>
          <a:off x="2303773" y="182479"/>
          <a:ext cx="1981860" cy="134775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/>
        </a:p>
      </dgm:t>
    </dgm:pt>
    <dgm:pt modelId="{9D8FCF1D-91DF-4128-B3DA-D6D965F43141}">
      <dgm:prSet phldrT="[Text]"/>
      <dgm:spPr>
        <a:xfrm>
          <a:off x="3986132" y="27815"/>
          <a:ext cx="1497508" cy="898505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Performance Management  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15B33A8-C35D-4259-82BC-16959C115F80}" type="parTrans" cxnId="{741ED0F4-08CC-4C07-9A1F-760AB72F2EF3}">
      <dgm:prSet/>
      <dgm:spPr/>
      <dgm:t>
        <a:bodyPr/>
        <a:lstStyle/>
        <a:p>
          <a:endParaRPr lang="en-US"/>
        </a:p>
      </dgm:t>
    </dgm:pt>
    <dgm:pt modelId="{4B01A4F3-EEDC-47F7-B2D8-61E8AA6E5438}" type="sibTrans" cxnId="{741ED0F4-08CC-4C07-9A1F-760AB72F2EF3}">
      <dgm:prSet/>
      <dgm:spPr>
        <a:xfrm rot="5400000">
          <a:off x="3733894" y="744045"/>
          <a:ext cx="1113305" cy="134775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/>
        </a:p>
      </dgm:t>
    </dgm:pt>
    <dgm:pt modelId="{AFD6A0AB-38A0-4522-B6D5-2273C3FD2A6D}">
      <dgm:prSet phldrT="[Text]"/>
      <dgm:spPr>
        <a:xfrm>
          <a:off x="3986132" y="2274078"/>
          <a:ext cx="1497508" cy="898505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Talent Sustainability </a:t>
          </a:r>
        </a:p>
      </dgm:t>
    </dgm:pt>
    <dgm:pt modelId="{E7368CFB-6A06-4992-BD23-C09CAF9214C0}" type="parTrans" cxnId="{2206C423-37CA-414D-9E07-A2F2DB80B629}">
      <dgm:prSet/>
      <dgm:spPr/>
      <dgm:t>
        <a:bodyPr/>
        <a:lstStyle/>
        <a:p>
          <a:endParaRPr lang="en-US"/>
        </a:p>
      </dgm:t>
    </dgm:pt>
    <dgm:pt modelId="{B0AEEDB2-353A-4C4A-86D5-59CD55079384}" type="sibTrans" cxnId="{2206C423-37CA-414D-9E07-A2F2DB80B629}">
      <dgm:prSet/>
      <dgm:spPr/>
      <dgm:t>
        <a:bodyPr/>
        <a:lstStyle/>
        <a:p>
          <a:endParaRPr lang="en-US"/>
        </a:p>
      </dgm:t>
    </dgm:pt>
    <dgm:pt modelId="{3F3363AA-F13D-454F-97AA-A7AC2076841A}">
      <dgm:prSet phldrT="[Text]"/>
      <dgm:spPr>
        <a:xfrm>
          <a:off x="3986132" y="1150947"/>
          <a:ext cx="1497508" cy="898505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Credentialing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FB8DC89-AE06-43A5-9AAB-D184A68D1539}" type="sibTrans" cxnId="{226C6217-F277-47E1-BE62-814008D1F474}">
      <dgm:prSet/>
      <dgm:spPr>
        <a:xfrm rot="5400000">
          <a:off x="3733894" y="1867177"/>
          <a:ext cx="1113305" cy="134775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/>
        </a:p>
      </dgm:t>
    </dgm:pt>
    <dgm:pt modelId="{79B5507B-23A8-420D-AD6E-AB01C7D21A01}" type="parTrans" cxnId="{226C6217-F277-47E1-BE62-814008D1F474}">
      <dgm:prSet/>
      <dgm:spPr/>
      <dgm:t>
        <a:bodyPr/>
        <a:lstStyle/>
        <a:p>
          <a:endParaRPr lang="en-US"/>
        </a:p>
      </dgm:t>
    </dgm:pt>
    <dgm:pt modelId="{E8979567-C5EB-47FD-9E52-BDF5D3636FE7}" type="pres">
      <dgm:prSet presAssocID="{0D8B6402-F560-457D-A9AB-51979FC0676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9784364-9671-4436-89FA-436AEE56D141}" type="pres">
      <dgm:prSet presAssocID="{FD598D95-535B-44E3-8786-70F5BDBF9C20}" presName="compNode" presStyleCnt="0"/>
      <dgm:spPr/>
    </dgm:pt>
    <dgm:pt modelId="{D0FD96BA-D999-4749-9626-3E022787AE30}" type="pres">
      <dgm:prSet presAssocID="{FD598D95-535B-44E3-8786-70F5BDBF9C20}" presName="dummyConnPt" presStyleCnt="0"/>
      <dgm:spPr/>
    </dgm:pt>
    <dgm:pt modelId="{695DDAE7-1BAF-4762-B320-7F5427E4EEA6}" type="pres">
      <dgm:prSet presAssocID="{FD598D95-535B-44E3-8786-70F5BDBF9C2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7CC44-12B6-4432-884C-EC0F624738E8}" type="pres">
      <dgm:prSet presAssocID="{958BB7B2-BBAB-4445-8F01-75EFE41DD6DE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4C655F5C-B5DC-4AC0-940F-DA7895C05E7E}" type="pres">
      <dgm:prSet presAssocID="{C6985FC4-1715-47B2-AB32-0F3FE1BB09B8}" presName="compNode" presStyleCnt="0"/>
      <dgm:spPr/>
    </dgm:pt>
    <dgm:pt modelId="{40F93E57-29D3-4C60-A8C8-20B9A6A00EA3}" type="pres">
      <dgm:prSet presAssocID="{C6985FC4-1715-47B2-AB32-0F3FE1BB09B8}" presName="dummyConnPt" presStyleCnt="0"/>
      <dgm:spPr/>
    </dgm:pt>
    <dgm:pt modelId="{49F00C61-903B-4018-B304-ABE1B342237F}" type="pres">
      <dgm:prSet presAssocID="{C6985FC4-1715-47B2-AB32-0F3FE1BB09B8}" presName="node" presStyleLbl="node1" presStyleIdx="1" presStyleCnt="9" custLinFactNeighborX="3443" custLinFactNeighborY="1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F6E20-BE24-4164-91F6-7D9927D19489}" type="pres">
      <dgm:prSet presAssocID="{740F9611-7E42-44FC-8D92-4F74B4DFA0E7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54508767-09CE-484E-8369-1771A5FE06A9}" type="pres">
      <dgm:prSet presAssocID="{9496F292-2606-4D46-ABA0-6AB19625B6B2}" presName="compNode" presStyleCnt="0"/>
      <dgm:spPr/>
    </dgm:pt>
    <dgm:pt modelId="{50ACAFF3-74B8-453B-BAD8-9C23B5088620}" type="pres">
      <dgm:prSet presAssocID="{9496F292-2606-4D46-ABA0-6AB19625B6B2}" presName="dummyConnPt" presStyleCnt="0"/>
      <dgm:spPr/>
    </dgm:pt>
    <dgm:pt modelId="{2BCC79A8-BE3A-466D-8990-999C597FF170}" type="pres">
      <dgm:prSet presAssocID="{9496F292-2606-4D46-ABA0-6AB19625B6B2}" presName="node" presStyleLbl="node1" presStyleIdx="2" presStyleCnt="9" custLinFactNeighborX="3443" custLinFactNeighborY="-8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883B3-5090-49EA-BE66-1FFC8B6773F4}" type="pres">
      <dgm:prSet presAssocID="{9FC7FC5E-A334-40E8-B1A4-22FF24285CF6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98D4F887-8C42-4B6E-BCA3-0C7EA2B4A41A}" type="pres">
      <dgm:prSet presAssocID="{09B6905E-C924-409A-A581-89E4E504E00F}" presName="compNode" presStyleCnt="0"/>
      <dgm:spPr/>
    </dgm:pt>
    <dgm:pt modelId="{BFD01ACC-6463-4B9C-A8A7-469EEA5E7DBE}" type="pres">
      <dgm:prSet presAssocID="{09B6905E-C924-409A-A581-89E4E504E00F}" presName="dummyConnPt" presStyleCnt="0"/>
      <dgm:spPr/>
    </dgm:pt>
    <dgm:pt modelId="{861CB10F-B892-4396-857C-AA1DDFE77217}" type="pres">
      <dgm:prSet presAssocID="{09B6905E-C924-409A-A581-89E4E504E00F}" presName="node" presStyleLbl="node1" presStyleIdx="3" presStyleCnt="9" custLinFactNeighborX="-884" custLinFactNeighborY="-7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1FB08-E3F8-47CF-98F1-6FC3D26FD9F3}" type="pres">
      <dgm:prSet presAssocID="{37D3363B-F4BE-40C8-9446-1EDDFF772726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65CCBCB1-93D7-4F34-9607-30C01813495B}" type="pres">
      <dgm:prSet presAssocID="{6E064D79-EC16-4EF8-A981-FF3E99A3838D}" presName="compNode" presStyleCnt="0"/>
      <dgm:spPr/>
    </dgm:pt>
    <dgm:pt modelId="{89FCEFC6-B981-4ED7-88B1-2B8834F988A4}" type="pres">
      <dgm:prSet presAssocID="{6E064D79-EC16-4EF8-A981-FF3E99A3838D}" presName="dummyConnPt" presStyleCnt="0"/>
      <dgm:spPr/>
    </dgm:pt>
    <dgm:pt modelId="{097FF4BC-451A-412B-93E6-F088957BE4B9}" type="pres">
      <dgm:prSet presAssocID="{6E064D79-EC16-4EF8-A981-FF3E99A3838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D08D8-9B3B-41D3-84A1-9240AE25049A}" type="pres">
      <dgm:prSet presAssocID="{2C6C4341-697D-4593-97D8-7D0FE597ED1F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E93CAF6D-82B3-47DD-BC98-DC8E23A98A31}" type="pres">
      <dgm:prSet presAssocID="{981EE73A-749C-48A4-BB2D-DE0836D0364D}" presName="compNode" presStyleCnt="0"/>
      <dgm:spPr/>
    </dgm:pt>
    <dgm:pt modelId="{5991100F-BE9B-4433-A9EC-0F15F38D6788}" type="pres">
      <dgm:prSet presAssocID="{981EE73A-749C-48A4-BB2D-DE0836D0364D}" presName="dummyConnPt" presStyleCnt="0"/>
      <dgm:spPr/>
    </dgm:pt>
    <dgm:pt modelId="{1A7E129E-C1D6-4BBA-A0D7-4BD91DBAD544}" type="pres">
      <dgm:prSet presAssocID="{981EE73A-749C-48A4-BB2D-DE0836D0364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DDE73-9708-4DC5-8223-88A265BAE097}" type="pres">
      <dgm:prSet presAssocID="{4746EA7B-CE99-4D2A-A4F8-36B1FE751D4E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BF34A8E5-992E-4EC8-9251-367FC562B240}" type="pres">
      <dgm:prSet presAssocID="{9D8FCF1D-91DF-4128-B3DA-D6D965F43141}" presName="compNode" presStyleCnt="0"/>
      <dgm:spPr/>
    </dgm:pt>
    <dgm:pt modelId="{851545FB-29F8-4067-B5D3-0F90E90CDE96}" type="pres">
      <dgm:prSet presAssocID="{9D8FCF1D-91DF-4128-B3DA-D6D965F43141}" presName="dummyConnPt" presStyleCnt="0"/>
      <dgm:spPr/>
    </dgm:pt>
    <dgm:pt modelId="{98722805-1D5B-4671-814D-D115C951B7B5}" type="pres">
      <dgm:prSet presAssocID="{9D8FCF1D-91DF-4128-B3DA-D6D965F4314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C22E0-6A1C-425C-BC20-3701D189FA5D}" type="pres">
      <dgm:prSet presAssocID="{4B01A4F3-EEDC-47F7-B2D8-61E8AA6E5438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F4BB5BE3-8532-46CB-A68E-593AEE1F04B8}" type="pres">
      <dgm:prSet presAssocID="{3F3363AA-F13D-454F-97AA-A7AC2076841A}" presName="compNode" presStyleCnt="0"/>
      <dgm:spPr/>
    </dgm:pt>
    <dgm:pt modelId="{7DBA3BAC-3613-4D50-A726-CE393A153D89}" type="pres">
      <dgm:prSet presAssocID="{3F3363AA-F13D-454F-97AA-A7AC2076841A}" presName="dummyConnPt" presStyleCnt="0"/>
      <dgm:spPr/>
    </dgm:pt>
    <dgm:pt modelId="{133D504C-BB8C-43F4-AA6D-4682E6CC260E}" type="pres">
      <dgm:prSet presAssocID="{3F3363AA-F13D-454F-97AA-A7AC2076841A}" presName="node" presStyleLbl="node1" presStyleIdx="7" presStyleCnt="9" custLinFactNeighborX="2244" custLinFactNeighborY="1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34EC2E-D33B-4587-AC36-8AA9278DEFD0}" type="pres">
      <dgm:prSet presAssocID="{3FB8DC89-AE06-43A5-9AAB-D184A68D1539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25335B65-F9D4-48C7-BCAB-E68EF249A705}" type="pres">
      <dgm:prSet presAssocID="{AFD6A0AB-38A0-4522-B6D5-2273C3FD2A6D}" presName="compNode" presStyleCnt="0"/>
      <dgm:spPr/>
    </dgm:pt>
    <dgm:pt modelId="{D503F8F1-2F40-45BB-A73C-05D2E50A9BB8}" type="pres">
      <dgm:prSet presAssocID="{AFD6A0AB-38A0-4522-B6D5-2273C3FD2A6D}" presName="dummyConnPt" presStyleCnt="0"/>
      <dgm:spPr/>
    </dgm:pt>
    <dgm:pt modelId="{500CC223-2D6B-48C0-B749-63CA961A6CFB}" type="pres">
      <dgm:prSet presAssocID="{AFD6A0AB-38A0-4522-B6D5-2273C3FD2A6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F1A5DD-71E5-4D54-AE3E-73E4A6D0D555}" srcId="{0D8B6402-F560-457D-A9AB-51979FC06769}" destId="{9496F292-2606-4D46-ABA0-6AB19625B6B2}" srcOrd="2" destOrd="0" parTransId="{BCED8D3A-7C21-41C2-BBC3-C29B7E94847F}" sibTransId="{9FC7FC5E-A334-40E8-B1A4-22FF24285CF6}"/>
    <dgm:cxn modelId="{D465E0AD-7034-42DC-A46A-7D4AC9D5F2AA}" type="presOf" srcId="{9D8FCF1D-91DF-4128-B3DA-D6D965F43141}" destId="{98722805-1D5B-4671-814D-D115C951B7B5}" srcOrd="0" destOrd="0" presId="urn:microsoft.com/office/officeart/2005/8/layout/bProcess4"/>
    <dgm:cxn modelId="{37FA3D3A-A24D-45A6-A0FC-26B10FC95116}" type="presOf" srcId="{3FB8DC89-AE06-43A5-9AAB-D184A68D1539}" destId="{1634EC2E-D33B-4587-AC36-8AA9278DEFD0}" srcOrd="0" destOrd="0" presId="urn:microsoft.com/office/officeart/2005/8/layout/bProcess4"/>
    <dgm:cxn modelId="{1076C87D-BC52-45F4-8762-1E5D69138AE6}" type="presOf" srcId="{740F9611-7E42-44FC-8D92-4F74B4DFA0E7}" destId="{E0CF6E20-BE24-4164-91F6-7D9927D19489}" srcOrd="0" destOrd="0" presId="urn:microsoft.com/office/officeart/2005/8/layout/bProcess4"/>
    <dgm:cxn modelId="{53BC9631-E8EF-414F-941F-E17FC0858943}" type="presOf" srcId="{C6985FC4-1715-47B2-AB32-0F3FE1BB09B8}" destId="{49F00C61-903B-4018-B304-ABE1B342237F}" srcOrd="0" destOrd="0" presId="urn:microsoft.com/office/officeart/2005/8/layout/bProcess4"/>
    <dgm:cxn modelId="{486D94FA-D983-46AA-96DF-5CA2369BC48D}" srcId="{0D8B6402-F560-457D-A9AB-51979FC06769}" destId="{FD598D95-535B-44E3-8786-70F5BDBF9C20}" srcOrd="0" destOrd="0" parTransId="{2F781E88-DEB4-4DCF-90A5-5BBACA62EFD5}" sibTransId="{958BB7B2-BBAB-4445-8F01-75EFE41DD6DE}"/>
    <dgm:cxn modelId="{DB31AD71-319B-44D0-8866-D7D44A0BABF8}" type="presOf" srcId="{AFD6A0AB-38A0-4522-B6D5-2273C3FD2A6D}" destId="{500CC223-2D6B-48C0-B749-63CA961A6CFB}" srcOrd="0" destOrd="0" presId="urn:microsoft.com/office/officeart/2005/8/layout/bProcess4"/>
    <dgm:cxn modelId="{9E181925-0E31-4BA1-9EDF-345C4AB951D7}" srcId="{0D8B6402-F560-457D-A9AB-51979FC06769}" destId="{6E064D79-EC16-4EF8-A981-FF3E99A3838D}" srcOrd="4" destOrd="0" parTransId="{1A65A27C-3A2E-4066-8412-F09D45FEA163}" sibTransId="{2C6C4341-697D-4593-97D8-7D0FE597ED1F}"/>
    <dgm:cxn modelId="{CD500675-8A63-4F7F-ABED-8FB87D15D282}" type="presOf" srcId="{958BB7B2-BBAB-4445-8F01-75EFE41DD6DE}" destId="{8CD7CC44-12B6-4432-884C-EC0F624738E8}" srcOrd="0" destOrd="0" presId="urn:microsoft.com/office/officeart/2005/8/layout/bProcess4"/>
    <dgm:cxn modelId="{A3D67B31-7E87-4959-8515-A871A5E45FB9}" type="presOf" srcId="{09B6905E-C924-409A-A581-89E4E504E00F}" destId="{861CB10F-B892-4396-857C-AA1DDFE77217}" srcOrd="0" destOrd="0" presId="urn:microsoft.com/office/officeart/2005/8/layout/bProcess4"/>
    <dgm:cxn modelId="{BEA99CFB-7635-447B-AB64-22A780783943}" type="presOf" srcId="{2C6C4341-697D-4593-97D8-7D0FE597ED1F}" destId="{B83D08D8-9B3B-41D3-84A1-9240AE25049A}" srcOrd="0" destOrd="0" presId="urn:microsoft.com/office/officeart/2005/8/layout/bProcess4"/>
    <dgm:cxn modelId="{A24418C7-2378-44AF-82E7-929623B49036}" type="presOf" srcId="{9FC7FC5E-A334-40E8-B1A4-22FF24285CF6}" destId="{590883B3-5090-49EA-BE66-1FFC8B6773F4}" srcOrd="0" destOrd="0" presId="urn:microsoft.com/office/officeart/2005/8/layout/bProcess4"/>
    <dgm:cxn modelId="{226C6217-F277-47E1-BE62-814008D1F474}" srcId="{0D8B6402-F560-457D-A9AB-51979FC06769}" destId="{3F3363AA-F13D-454F-97AA-A7AC2076841A}" srcOrd="7" destOrd="0" parTransId="{79B5507B-23A8-420D-AD6E-AB01C7D21A01}" sibTransId="{3FB8DC89-AE06-43A5-9AAB-D184A68D1539}"/>
    <dgm:cxn modelId="{F9EACD4A-1004-4E29-9920-931ACEAF80F2}" srcId="{0D8B6402-F560-457D-A9AB-51979FC06769}" destId="{C6985FC4-1715-47B2-AB32-0F3FE1BB09B8}" srcOrd="1" destOrd="0" parTransId="{6C29D523-C0F8-432A-A7E3-A0EAE34060FD}" sibTransId="{740F9611-7E42-44FC-8D92-4F74B4DFA0E7}"/>
    <dgm:cxn modelId="{132FD8A8-93BF-40BA-8EB9-9F55510681AC}" type="presOf" srcId="{9496F292-2606-4D46-ABA0-6AB19625B6B2}" destId="{2BCC79A8-BE3A-466D-8990-999C597FF170}" srcOrd="0" destOrd="0" presId="urn:microsoft.com/office/officeart/2005/8/layout/bProcess4"/>
    <dgm:cxn modelId="{99E3AA70-7254-4FB7-8B58-7FCADC2747F6}" srcId="{0D8B6402-F560-457D-A9AB-51979FC06769}" destId="{981EE73A-749C-48A4-BB2D-DE0836D0364D}" srcOrd="5" destOrd="0" parTransId="{910245AF-D7F6-4EC5-A4B6-DE3502D9757E}" sibTransId="{4746EA7B-CE99-4D2A-A4F8-36B1FE751D4E}"/>
    <dgm:cxn modelId="{ECA706DB-78E9-4529-9DD2-EB11463AF04D}" srcId="{0D8B6402-F560-457D-A9AB-51979FC06769}" destId="{09B6905E-C924-409A-A581-89E4E504E00F}" srcOrd="3" destOrd="0" parTransId="{B971DDB4-A7E0-4D0B-9914-281F10358C48}" sibTransId="{37D3363B-F4BE-40C8-9446-1EDDFF772726}"/>
    <dgm:cxn modelId="{67FA1D71-F9F7-4448-BC97-63CFC6453DFE}" type="presOf" srcId="{4B01A4F3-EEDC-47F7-B2D8-61E8AA6E5438}" destId="{26EC22E0-6A1C-425C-BC20-3701D189FA5D}" srcOrd="0" destOrd="0" presId="urn:microsoft.com/office/officeart/2005/8/layout/bProcess4"/>
    <dgm:cxn modelId="{288C39FF-3F5B-4BBB-AD76-BCF7CAEBD87A}" type="presOf" srcId="{FD598D95-535B-44E3-8786-70F5BDBF9C20}" destId="{695DDAE7-1BAF-4762-B320-7F5427E4EEA6}" srcOrd="0" destOrd="0" presId="urn:microsoft.com/office/officeart/2005/8/layout/bProcess4"/>
    <dgm:cxn modelId="{741ED0F4-08CC-4C07-9A1F-760AB72F2EF3}" srcId="{0D8B6402-F560-457D-A9AB-51979FC06769}" destId="{9D8FCF1D-91DF-4128-B3DA-D6D965F43141}" srcOrd="6" destOrd="0" parTransId="{A15B33A8-C35D-4259-82BC-16959C115F80}" sibTransId="{4B01A4F3-EEDC-47F7-B2D8-61E8AA6E5438}"/>
    <dgm:cxn modelId="{92339B65-AAC2-4299-888E-1E08AEAD97E1}" type="presOf" srcId="{3F3363AA-F13D-454F-97AA-A7AC2076841A}" destId="{133D504C-BB8C-43F4-AA6D-4682E6CC260E}" srcOrd="0" destOrd="0" presId="urn:microsoft.com/office/officeart/2005/8/layout/bProcess4"/>
    <dgm:cxn modelId="{4A0392A0-2FA5-4269-90FB-5EBD0DDC143D}" type="presOf" srcId="{981EE73A-749C-48A4-BB2D-DE0836D0364D}" destId="{1A7E129E-C1D6-4BBA-A0D7-4BD91DBAD544}" srcOrd="0" destOrd="0" presId="urn:microsoft.com/office/officeart/2005/8/layout/bProcess4"/>
    <dgm:cxn modelId="{958355A4-7FA9-43FA-85DF-757000F0A656}" type="presOf" srcId="{0D8B6402-F560-457D-A9AB-51979FC06769}" destId="{E8979567-C5EB-47FD-9E52-BDF5D3636FE7}" srcOrd="0" destOrd="0" presId="urn:microsoft.com/office/officeart/2005/8/layout/bProcess4"/>
    <dgm:cxn modelId="{9CAA9AD0-4E11-4BF6-8BD9-763F56C0AB14}" type="presOf" srcId="{37D3363B-F4BE-40C8-9446-1EDDFF772726}" destId="{9731FB08-E3F8-47CF-98F1-6FC3D26FD9F3}" srcOrd="0" destOrd="0" presId="urn:microsoft.com/office/officeart/2005/8/layout/bProcess4"/>
    <dgm:cxn modelId="{14981404-30B1-4E18-AC5F-C9FA1390D6D7}" type="presOf" srcId="{4746EA7B-CE99-4D2A-A4F8-36B1FE751D4E}" destId="{99ADDE73-9708-4DC5-8223-88A265BAE097}" srcOrd="0" destOrd="0" presId="urn:microsoft.com/office/officeart/2005/8/layout/bProcess4"/>
    <dgm:cxn modelId="{53F75125-F06E-4BB4-835A-BA258F2A01E9}" type="presOf" srcId="{6E064D79-EC16-4EF8-A981-FF3E99A3838D}" destId="{097FF4BC-451A-412B-93E6-F088957BE4B9}" srcOrd="0" destOrd="0" presId="urn:microsoft.com/office/officeart/2005/8/layout/bProcess4"/>
    <dgm:cxn modelId="{2206C423-37CA-414D-9E07-A2F2DB80B629}" srcId="{0D8B6402-F560-457D-A9AB-51979FC06769}" destId="{AFD6A0AB-38A0-4522-B6D5-2273C3FD2A6D}" srcOrd="8" destOrd="0" parTransId="{E7368CFB-6A06-4992-BD23-C09CAF9214C0}" sibTransId="{B0AEEDB2-353A-4C4A-86D5-59CD55079384}"/>
    <dgm:cxn modelId="{9881D281-DB67-48FF-85C7-F83C4176BCDD}" type="presParOf" srcId="{E8979567-C5EB-47FD-9E52-BDF5D3636FE7}" destId="{A9784364-9671-4436-89FA-436AEE56D141}" srcOrd="0" destOrd="0" presId="urn:microsoft.com/office/officeart/2005/8/layout/bProcess4"/>
    <dgm:cxn modelId="{96AB68BB-B143-4E58-81B9-ED20153EBB17}" type="presParOf" srcId="{A9784364-9671-4436-89FA-436AEE56D141}" destId="{D0FD96BA-D999-4749-9626-3E022787AE30}" srcOrd="0" destOrd="0" presId="urn:microsoft.com/office/officeart/2005/8/layout/bProcess4"/>
    <dgm:cxn modelId="{7551C684-96EE-4514-8072-33A293C86462}" type="presParOf" srcId="{A9784364-9671-4436-89FA-436AEE56D141}" destId="{695DDAE7-1BAF-4762-B320-7F5427E4EEA6}" srcOrd="1" destOrd="0" presId="urn:microsoft.com/office/officeart/2005/8/layout/bProcess4"/>
    <dgm:cxn modelId="{60AE4ECE-CDBD-481D-AD8A-8557A1577222}" type="presParOf" srcId="{E8979567-C5EB-47FD-9E52-BDF5D3636FE7}" destId="{8CD7CC44-12B6-4432-884C-EC0F624738E8}" srcOrd="1" destOrd="0" presId="urn:microsoft.com/office/officeart/2005/8/layout/bProcess4"/>
    <dgm:cxn modelId="{93EE8A48-DFFF-4754-891C-9296BCAE4AA7}" type="presParOf" srcId="{E8979567-C5EB-47FD-9E52-BDF5D3636FE7}" destId="{4C655F5C-B5DC-4AC0-940F-DA7895C05E7E}" srcOrd="2" destOrd="0" presId="urn:microsoft.com/office/officeart/2005/8/layout/bProcess4"/>
    <dgm:cxn modelId="{1CE91BB2-9948-40E1-8270-AE181D92B0C0}" type="presParOf" srcId="{4C655F5C-B5DC-4AC0-940F-DA7895C05E7E}" destId="{40F93E57-29D3-4C60-A8C8-20B9A6A00EA3}" srcOrd="0" destOrd="0" presId="urn:microsoft.com/office/officeart/2005/8/layout/bProcess4"/>
    <dgm:cxn modelId="{0F2B0FC9-986D-4CC0-B04E-1B7FACD16ED7}" type="presParOf" srcId="{4C655F5C-B5DC-4AC0-940F-DA7895C05E7E}" destId="{49F00C61-903B-4018-B304-ABE1B342237F}" srcOrd="1" destOrd="0" presId="urn:microsoft.com/office/officeart/2005/8/layout/bProcess4"/>
    <dgm:cxn modelId="{311A1434-4CFA-4656-B554-3AA735F5BEF9}" type="presParOf" srcId="{E8979567-C5EB-47FD-9E52-BDF5D3636FE7}" destId="{E0CF6E20-BE24-4164-91F6-7D9927D19489}" srcOrd="3" destOrd="0" presId="urn:microsoft.com/office/officeart/2005/8/layout/bProcess4"/>
    <dgm:cxn modelId="{485361FB-DDC0-4EBA-9EB5-1DBA0D8D29F1}" type="presParOf" srcId="{E8979567-C5EB-47FD-9E52-BDF5D3636FE7}" destId="{54508767-09CE-484E-8369-1771A5FE06A9}" srcOrd="4" destOrd="0" presId="urn:microsoft.com/office/officeart/2005/8/layout/bProcess4"/>
    <dgm:cxn modelId="{6F4F8D59-A9CD-485E-9F27-B58D34A96120}" type="presParOf" srcId="{54508767-09CE-484E-8369-1771A5FE06A9}" destId="{50ACAFF3-74B8-453B-BAD8-9C23B5088620}" srcOrd="0" destOrd="0" presId="urn:microsoft.com/office/officeart/2005/8/layout/bProcess4"/>
    <dgm:cxn modelId="{D37C6EA9-10C8-4097-ADA4-FAFE887CD689}" type="presParOf" srcId="{54508767-09CE-484E-8369-1771A5FE06A9}" destId="{2BCC79A8-BE3A-466D-8990-999C597FF170}" srcOrd="1" destOrd="0" presId="urn:microsoft.com/office/officeart/2005/8/layout/bProcess4"/>
    <dgm:cxn modelId="{D0BB9347-D82C-46F1-81E2-27BC1FED1008}" type="presParOf" srcId="{E8979567-C5EB-47FD-9E52-BDF5D3636FE7}" destId="{590883B3-5090-49EA-BE66-1FFC8B6773F4}" srcOrd="5" destOrd="0" presId="urn:microsoft.com/office/officeart/2005/8/layout/bProcess4"/>
    <dgm:cxn modelId="{DA1DA9D4-533F-4BE1-A9BE-C5603120F24E}" type="presParOf" srcId="{E8979567-C5EB-47FD-9E52-BDF5D3636FE7}" destId="{98D4F887-8C42-4B6E-BCA3-0C7EA2B4A41A}" srcOrd="6" destOrd="0" presId="urn:microsoft.com/office/officeart/2005/8/layout/bProcess4"/>
    <dgm:cxn modelId="{D1A354C0-FBD3-4F5C-A99D-853AF7D0D0A6}" type="presParOf" srcId="{98D4F887-8C42-4B6E-BCA3-0C7EA2B4A41A}" destId="{BFD01ACC-6463-4B9C-A8A7-469EEA5E7DBE}" srcOrd="0" destOrd="0" presId="urn:microsoft.com/office/officeart/2005/8/layout/bProcess4"/>
    <dgm:cxn modelId="{DCE681A4-87CF-48CF-AFF2-33FCC87006A1}" type="presParOf" srcId="{98D4F887-8C42-4B6E-BCA3-0C7EA2B4A41A}" destId="{861CB10F-B892-4396-857C-AA1DDFE77217}" srcOrd="1" destOrd="0" presId="urn:microsoft.com/office/officeart/2005/8/layout/bProcess4"/>
    <dgm:cxn modelId="{50A047C2-B1DC-449E-973A-A9D551DAB24C}" type="presParOf" srcId="{E8979567-C5EB-47FD-9E52-BDF5D3636FE7}" destId="{9731FB08-E3F8-47CF-98F1-6FC3D26FD9F3}" srcOrd="7" destOrd="0" presId="urn:microsoft.com/office/officeart/2005/8/layout/bProcess4"/>
    <dgm:cxn modelId="{79323236-3F26-43C7-975B-18CC806BE335}" type="presParOf" srcId="{E8979567-C5EB-47FD-9E52-BDF5D3636FE7}" destId="{65CCBCB1-93D7-4F34-9607-30C01813495B}" srcOrd="8" destOrd="0" presId="urn:microsoft.com/office/officeart/2005/8/layout/bProcess4"/>
    <dgm:cxn modelId="{ADC12960-04EB-4B0D-B7D7-149FD709C113}" type="presParOf" srcId="{65CCBCB1-93D7-4F34-9607-30C01813495B}" destId="{89FCEFC6-B981-4ED7-88B1-2B8834F988A4}" srcOrd="0" destOrd="0" presId="urn:microsoft.com/office/officeart/2005/8/layout/bProcess4"/>
    <dgm:cxn modelId="{2009EDE3-DDDE-435C-AE56-2DF081D24D7B}" type="presParOf" srcId="{65CCBCB1-93D7-4F34-9607-30C01813495B}" destId="{097FF4BC-451A-412B-93E6-F088957BE4B9}" srcOrd="1" destOrd="0" presId="urn:microsoft.com/office/officeart/2005/8/layout/bProcess4"/>
    <dgm:cxn modelId="{0938DB2D-AE38-4282-B80C-C8F9590F2569}" type="presParOf" srcId="{E8979567-C5EB-47FD-9E52-BDF5D3636FE7}" destId="{B83D08D8-9B3B-41D3-84A1-9240AE25049A}" srcOrd="9" destOrd="0" presId="urn:microsoft.com/office/officeart/2005/8/layout/bProcess4"/>
    <dgm:cxn modelId="{D094CA22-F20B-4837-9446-FEE499072030}" type="presParOf" srcId="{E8979567-C5EB-47FD-9E52-BDF5D3636FE7}" destId="{E93CAF6D-82B3-47DD-BC98-DC8E23A98A31}" srcOrd="10" destOrd="0" presId="urn:microsoft.com/office/officeart/2005/8/layout/bProcess4"/>
    <dgm:cxn modelId="{79A8964C-132D-41AE-AA12-3B8C8166346F}" type="presParOf" srcId="{E93CAF6D-82B3-47DD-BC98-DC8E23A98A31}" destId="{5991100F-BE9B-4433-A9EC-0F15F38D6788}" srcOrd="0" destOrd="0" presId="urn:microsoft.com/office/officeart/2005/8/layout/bProcess4"/>
    <dgm:cxn modelId="{DB223F96-DDF3-4CEC-8BF6-3A65C19F9EB7}" type="presParOf" srcId="{E93CAF6D-82B3-47DD-BC98-DC8E23A98A31}" destId="{1A7E129E-C1D6-4BBA-A0D7-4BD91DBAD544}" srcOrd="1" destOrd="0" presId="urn:microsoft.com/office/officeart/2005/8/layout/bProcess4"/>
    <dgm:cxn modelId="{411A49CD-D522-4789-91B1-DCBE8BBD5647}" type="presParOf" srcId="{E8979567-C5EB-47FD-9E52-BDF5D3636FE7}" destId="{99ADDE73-9708-4DC5-8223-88A265BAE097}" srcOrd="11" destOrd="0" presId="urn:microsoft.com/office/officeart/2005/8/layout/bProcess4"/>
    <dgm:cxn modelId="{ADC83826-F23F-41BC-BFCC-444E2DDA1FAA}" type="presParOf" srcId="{E8979567-C5EB-47FD-9E52-BDF5D3636FE7}" destId="{BF34A8E5-992E-4EC8-9251-367FC562B240}" srcOrd="12" destOrd="0" presId="urn:microsoft.com/office/officeart/2005/8/layout/bProcess4"/>
    <dgm:cxn modelId="{8DF681FB-96F4-44D8-965B-974AEC6203B5}" type="presParOf" srcId="{BF34A8E5-992E-4EC8-9251-367FC562B240}" destId="{851545FB-29F8-4067-B5D3-0F90E90CDE96}" srcOrd="0" destOrd="0" presId="urn:microsoft.com/office/officeart/2005/8/layout/bProcess4"/>
    <dgm:cxn modelId="{9BD4EA4F-9A92-4A2F-A12A-57DF9F37EDD3}" type="presParOf" srcId="{BF34A8E5-992E-4EC8-9251-367FC562B240}" destId="{98722805-1D5B-4671-814D-D115C951B7B5}" srcOrd="1" destOrd="0" presId="urn:microsoft.com/office/officeart/2005/8/layout/bProcess4"/>
    <dgm:cxn modelId="{CA2F6EC9-04BF-4B1B-9F88-B007C7B5F7A8}" type="presParOf" srcId="{E8979567-C5EB-47FD-9E52-BDF5D3636FE7}" destId="{26EC22E0-6A1C-425C-BC20-3701D189FA5D}" srcOrd="13" destOrd="0" presId="urn:microsoft.com/office/officeart/2005/8/layout/bProcess4"/>
    <dgm:cxn modelId="{4C37C079-9338-4B30-BD0A-FEB9EDB907F9}" type="presParOf" srcId="{E8979567-C5EB-47FD-9E52-BDF5D3636FE7}" destId="{F4BB5BE3-8532-46CB-A68E-593AEE1F04B8}" srcOrd="14" destOrd="0" presId="urn:microsoft.com/office/officeart/2005/8/layout/bProcess4"/>
    <dgm:cxn modelId="{8E5E82A8-10B2-438B-8D72-CE865D612506}" type="presParOf" srcId="{F4BB5BE3-8532-46CB-A68E-593AEE1F04B8}" destId="{7DBA3BAC-3613-4D50-A726-CE393A153D89}" srcOrd="0" destOrd="0" presId="urn:microsoft.com/office/officeart/2005/8/layout/bProcess4"/>
    <dgm:cxn modelId="{440F5BE2-806B-4630-AE73-92F512B36879}" type="presParOf" srcId="{F4BB5BE3-8532-46CB-A68E-593AEE1F04B8}" destId="{133D504C-BB8C-43F4-AA6D-4682E6CC260E}" srcOrd="1" destOrd="0" presId="urn:microsoft.com/office/officeart/2005/8/layout/bProcess4"/>
    <dgm:cxn modelId="{505347F4-3093-42EF-A906-6021EB849106}" type="presParOf" srcId="{E8979567-C5EB-47FD-9E52-BDF5D3636FE7}" destId="{1634EC2E-D33B-4587-AC36-8AA9278DEFD0}" srcOrd="15" destOrd="0" presId="urn:microsoft.com/office/officeart/2005/8/layout/bProcess4"/>
    <dgm:cxn modelId="{3F8A92F1-6CC7-4BD3-9986-9829CFF33196}" type="presParOf" srcId="{E8979567-C5EB-47FD-9E52-BDF5D3636FE7}" destId="{25335B65-F9D4-48C7-BCAB-E68EF249A705}" srcOrd="16" destOrd="0" presId="urn:microsoft.com/office/officeart/2005/8/layout/bProcess4"/>
    <dgm:cxn modelId="{EB40E01E-100B-4BE4-A748-B53813468A98}" type="presParOf" srcId="{25335B65-F9D4-48C7-BCAB-E68EF249A705}" destId="{D503F8F1-2F40-45BB-A73C-05D2E50A9BB8}" srcOrd="0" destOrd="0" presId="urn:microsoft.com/office/officeart/2005/8/layout/bProcess4"/>
    <dgm:cxn modelId="{979641E9-4C76-4B69-ABC3-A156AA5E833E}" type="presParOf" srcId="{25335B65-F9D4-48C7-BCAB-E68EF249A705}" destId="{500CC223-2D6B-48C0-B749-63CA961A6CF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C27C65-E5BE-463A-BB80-973FA36E1876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D7ECCD-05C3-47F3-BE0E-985EF871126E}">
      <dgm:prSet phldrT="[Text]"/>
      <dgm:spPr>
        <a:solidFill>
          <a:srgbClr val="00B050"/>
        </a:solidFill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Procurement Talent Management</a:t>
          </a:r>
          <a:endParaRPr lang="en-US" dirty="0"/>
        </a:p>
      </dgm:t>
    </dgm:pt>
    <dgm:pt modelId="{E9B12A8B-2E17-4CAA-B31A-BB9531AD755C}" type="parTrans" cxnId="{674BECF3-0A94-459E-B191-3B812EF62167}">
      <dgm:prSet/>
      <dgm:spPr/>
      <dgm:t>
        <a:bodyPr/>
        <a:lstStyle/>
        <a:p>
          <a:endParaRPr lang="en-US"/>
        </a:p>
      </dgm:t>
    </dgm:pt>
    <dgm:pt modelId="{4B073D4B-07C6-4B3D-B4EF-012F006CA85C}" type="sibTrans" cxnId="{674BECF3-0A94-459E-B191-3B812EF62167}">
      <dgm:prSet/>
      <dgm:spPr/>
      <dgm:t>
        <a:bodyPr/>
        <a:lstStyle/>
        <a:p>
          <a:endParaRPr lang="en-US"/>
        </a:p>
      </dgm:t>
    </dgm:pt>
    <dgm:pt modelId="{5D4ADDDB-FC25-409E-A9C6-474CA3F13272}">
      <dgm:prSet phldrT="[Text]"/>
      <dgm:spPr>
        <a:solidFill>
          <a:srgbClr val="00B0F0"/>
        </a:solidFill>
        <a:ln w="9525">
          <a:solidFill>
            <a:schemeClr val="tx2">
              <a:lumMod val="75000"/>
              <a:lumOff val="25000"/>
            </a:schemeClr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Global Employer of </a:t>
          </a:r>
        </a:p>
        <a:p>
          <a:r>
            <a:rPr lang="en-US" dirty="0" smtClean="0"/>
            <a:t>Choice</a:t>
          </a:r>
          <a:endParaRPr lang="en-US" dirty="0"/>
        </a:p>
      </dgm:t>
    </dgm:pt>
    <dgm:pt modelId="{8B148A1F-C2B9-44F1-8A16-01E6D9D3C685}" type="parTrans" cxnId="{D4FE8C22-88F9-472B-8C8A-1344C9F721E9}">
      <dgm:prSet/>
      <dgm:spPr/>
      <dgm:t>
        <a:bodyPr/>
        <a:lstStyle/>
        <a:p>
          <a:endParaRPr lang="en-US"/>
        </a:p>
      </dgm:t>
    </dgm:pt>
    <dgm:pt modelId="{4FB848F9-2005-498A-A407-70632136589A}" type="sibTrans" cxnId="{D4FE8C22-88F9-472B-8C8A-1344C9F721E9}">
      <dgm:prSet/>
      <dgm:spPr/>
      <dgm:t>
        <a:bodyPr/>
        <a:lstStyle/>
        <a:p>
          <a:endParaRPr lang="en-US" dirty="0"/>
        </a:p>
      </dgm:t>
    </dgm:pt>
    <dgm:pt modelId="{7B6E87D5-C352-40B5-826D-83E7ACA98B20}">
      <dgm:prSet phldrT="[Text]" custT="1"/>
      <dgm:spPr>
        <a:solidFill>
          <a:schemeClr val="accent1">
            <a:lumMod val="75000"/>
          </a:schemeClr>
        </a:solidFill>
        <a:ln w="9525">
          <a:solidFill>
            <a:schemeClr val="accent2">
              <a:lumMod val="75000"/>
            </a:schemeClr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dirty="0" smtClean="0"/>
            <a:t>Professional Development</a:t>
          </a:r>
          <a:endParaRPr lang="en-US" sz="1400" dirty="0"/>
        </a:p>
      </dgm:t>
    </dgm:pt>
    <dgm:pt modelId="{9C548110-12E3-4BF8-B513-5636AA8F6519}" type="parTrans" cxnId="{2CEB1BB8-6BAF-44D7-B8BA-63339104E89A}">
      <dgm:prSet/>
      <dgm:spPr/>
      <dgm:t>
        <a:bodyPr/>
        <a:lstStyle/>
        <a:p>
          <a:endParaRPr lang="en-US"/>
        </a:p>
      </dgm:t>
    </dgm:pt>
    <dgm:pt modelId="{5080203E-FBF6-41D1-A608-E4C7A49FED5A}" type="sibTrans" cxnId="{2CEB1BB8-6BAF-44D7-B8BA-63339104E89A}">
      <dgm:prSet/>
      <dgm:spPr/>
      <dgm:t>
        <a:bodyPr/>
        <a:lstStyle/>
        <a:p>
          <a:endParaRPr lang="en-US" dirty="0"/>
        </a:p>
      </dgm:t>
    </dgm:pt>
    <dgm:pt modelId="{EAD582BA-D7FE-4C01-A259-023113F4765A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B0F0"/>
        </a:solidFill>
        <a:ln w="9525"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en-US" sz="1600" dirty="0" smtClean="0"/>
            <a:t>Talent Acquisition</a:t>
          </a:r>
          <a:endParaRPr lang="en-US" sz="1600" dirty="0"/>
        </a:p>
      </dgm:t>
    </dgm:pt>
    <dgm:pt modelId="{D23CCCFA-DC31-4802-886F-AABFC5EAA916}" type="parTrans" cxnId="{9C9AE7CE-7E90-4508-AE53-16DD832C9119}">
      <dgm:prSet/>
      <dgm:spPr/>
      <dgm:t>
        <a:bodyPr/>
        <a:lstStyle/>
        <a:p>
          <a:endParaRPr lang="en-US"/>
        </a:p>
      </dgm:t>
    </dgm:pt>
    <dgm:pt modelId="{9F7C16C6-7511-47B3-BF2F-E4C74F220ABA}" type="sibTrans" cxnId="{9C9AE7CE-7E90-4508-AE53-16DD832C9119}">
      <dgm:prSet/>
      <dgm:spPr/>
      <dgm:t>
        <a:bodyPr/>
        <a:lstStyle/>
        <a:p>
          <a:endParaRPr lang="en-US" dirty="0"/>
        </a:p>
      </dgm:t>
    </dgm:pt>
    <dgm:pt modelId="{3FC267FE-C124-4A2A-A6B1-49866AAD5A82}">
      <dgm:prSet phldrT="[Text]" custT="1"/>
      <dgm:spPr>
        <a:solidFill>
          <a:schemeClr val="accent1">
            <a:lumMod val="75000"/>
          </a:schemeClr>
        </a:solidFill>
        <a:ln w="9525">
          <a:solidFill>
            <a:schemeClr val="accent1">
              <a:lumMod val="25000"/>
            </a:schemeClr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dirty="0" smtClean="0"/>
            <a:t>Strategic Workforce Planning</a:t>
          </a:r>
          <a:endParaRPr lang="en-US" sz="1600" dirty="0"/>
        </a:p>
      </dgm:t>
    </dgm:pt>
    <dgm:pt modelId="{676586DB-6060-463B-A036-3226B8B9351C}" type="parTrans" cxnId="{6B034FFE-20E4-4324-9F43-5DFE35FCF738}">
      <dgm:prSet/>
      <dgm:spPr/>
      <dgm:t>
        <a:bodyPr/>
        <a:lstStyle/>
        <a:p>
          <a:endParaRPr lang="en-US"/>
        </a:p>
      </dgm:t>
    </dgm:pt>
    <dgm:pt modelId="{659B2EC1-6112-4BFB-B6E7-E8E7A080333F}" type="sibTrans" cxnId="{6B034FFE-20E4-4324-9F43-5DFE35FCF738}">
      <dgm:prSet/>
      <dgm:spPr/>
      <dgm:t>
        <a:bodyPr/>
        <a:lstStyle/>
        <a:p>
          <a:endParaRPr lang="en-US" dirty="0"/>
        </a:p>
      </dgm:t>
    </dgm:pt>
    <dgm:pt modelId="{286A752E-074F-48F9-8A01-E6509C3C5608}">
      <dgm:prSet phldrT="[Text]"/>
      <dgm:spPr>
        <a:solidFill>
          <a:schemeClr val="accent1">
            <a:lumMod val="75000"/>
          </a:schemeClr>
        </a:solidFill>
        <a:ln w="9525"/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Performance Management</a:t>
          </a:r>
          <a:endParaRPr lang="en-US" dirty="0"/>
        </a:p>
      </dgm:t>
    </dgm:pt>
    <dgm:pt modelId="{3AFFB83F-7340-4073-8986-BFBA30E63137}" type="parTrans" cxnId="{5E6273C5-94E3-4096-970E-2D8874202481}">
      <dgm:prSet/>
      <dgm:spPr/>
      <dgm:t>
        <a:bodyPr/>
        <a:lstStyle/>
        <a:p>
          <a:endParaRPr lang="en-US"/>
        </a:p>
      </dgm:t>
    </dgm:pt>
    <dgm:pt modelId="{62AFF4A3-BF08-4C4F-A7AE-A8F1AF4AF3D7}" type="sibTrans" cxnId="{5E6273C5-94E3-4096-970E-2D8874202481}">
      <dgm:prSet/>
      <dgm:spPr/>
      <dgm:t>
        <a:bodyPr/>
        <a:lstStyle/>
        <a:p>
          <a:endParaRPr lang="en-US" dirty="0"/>
        </a:p>
      </dgm:t>
    </dgm:pt>
    <dgm:pt modelId="{6111340B-4212-4EC3-8E06-4771E40E7C10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B0F0"/>
        </a:solidFill>
        <a:ln w="9525"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en-US" sz="1600" dirty="0" smtClean="0"/>
            <a:t>Succession Planning</a:t>
          </a:r>
          <a:endParaRPr lang="en-US" sz="1600" dirty="0"/>
        </a:p>
      </dgm:t>
    </dgm:pt>
    <dgm:pt modelId="{E035E5CD-B906-40CD-AC84-B4E354C60603}" type="parTrans" cxnId="{1A6D47D1-B881-4DF7-BBDB-D03F3B3B2968}">
      <dgm:prSet/>
      <dgm:spPr/>
      <dgm:t>
        <a:bodyPr/>
        <a:lstStyle/>
        <a:p>
          <a:endParaRPr lang="en-US"/>
        </a:p>
      </dgm:t>
    </dgm:pt>
    <dgm:pt modelId="{2F20059F-FC28-43FC-9779-CD8D0E381756}" type="sibTrans" cxnId="{1A6D47D1-B881-4DF7-BBDB-D03F3B3B2968}">
      <dgm:prSet/>
      <dgm:spPr/>
      <dgm:t>
        <a:bodyPr/>
        <a:lstStyle/>
        <a:p>
          <a:endParaRPr lang="en-US" dirty="0"/>
        </a:p>
      </dgm:t>
    </dgm:pt>
    <dgm:pt modelId="{1313E94B-D2D8-4818-B84A-DF876D46EF8D}" type="pres">
      <dgm:prSet presAssocID="{A0C27C65-E5BE-463A-BB80-973FA36E18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9FD67E-C823-4C6E-A95E-EC3FD87A4A0A}" type="pres">
      <dgm:prSet presAssocID="{4BD7ECCD-05C3-47F3-BE0E-985EF871126E}" presName="centerShape" presStyleLbl="node0" presStyleIdx="0" presStyleCnt="1" custScaleY="94118" custLinFactNeighborX="-3138" custLinFactNeighborY="-6322"/>
      <dgm:spPr/>
      <dgm:t>
        <a:bodyPr/>
        <a:lstStyle/>
        <a:p>
          <a:endParaRPr lang="en-US"/>
        </a:p>
      </dgm:t>
    </dgm:pt>
    <dgm:pt modelId="{D1F03EC1-33F6-4EE5-8218-62355CF72246}" type="pres">
      <dgm:prSet presAssocID="{5D4ADDDB-FC25-409E-A9C6-474CA3F13272}" presName="node" presStyleLbl="node1" presStyleIdx="0" presStyleCnt="6" custScaleX="143150" custRadScaleRad="104129" custRadScaleInc="-11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33B8F-B1CE-4350-A00C-26252D49AE85}" type="pres">
      <dgm:prSet presAssocID="{5D4ADDDB-FC25-409E-A9C6-474CA3F13272}" presName="dummy" presStyleCnt="0"/>
      <dgm:spPr/>
    </dgm:pt>
    <dgm:pt modelId="{6AE3906A-4239-4FC2-91E3-11CF1E230273}" type="pres">
      <dgm:prSet presAssocID="{4FB848F9-2005-498A-A407-70632136589A}" presName="sibTrans" presStyleLbl="sibTrans2D1" presStyleIdx="0" presStyleCnt="6"/>
      <dgm:spPr/>
      <dgm:t>
        <a:bodyPr/>
        <a:lstStyle/>
        <a:p>
          <a:endParaRPr lang="en-US"/>
        </a:p>
      </dgm:t>
    </dgm:pt>
    <dgm:pt modelId="{9B5618CA-4C21-44AE-9F32-D9C645D1A2CA}" type="pres">
      <dgm:prSet presAssocID="{7B6E87D5-C352-40B5-826D-83E7ACA98B20}" presName="node" presStyleLbl="node1" presStyleIdx="1" presStyleCnt="6" custScaleX="127643" custRadScaleRad="98223" custRadScaleInc="19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9CDC7-F698-4458-A01C-10CAF2159FF9}" type="pres">
      <dgm:prSet presAssocID="{7B6E87D5-C352-40B5-826D-83E7ACA98B20}" presName="dummy" presStyleCnt="0"/>
      <dgm:spPr/>
    </dgm:pt>
    <dgm:pt modelId="{4D8116AA-A847-485B-8D9D-F1866310F479}" type="pres">
      <dgm:prSet presAssocID="{5080203E-FBF6-41D1-A608-E4C7A49FED5A}" presName="sibTrans" presStyleLbl="sibTrans2D1" presStyleIdx="1" presStyleCnt="6" custLinFactNeighborX="1040" custLinFactNeighborY="-678"/>
      <dgm:spPr/>
      <dgm:t>
        <a:bodyPr/>
        <a:lstStyle/>
        <a:p>
          <a:endParaRPr lang="en-US"/>
        </a:p>
      </dgm:t>
    </dgm:pt>
    <dgm:pt modelId="{30FC23DA-42CF-4337-8419-43393334F6E5}" type="pres">
      <dgm:prSet presAssocID="{EAD582BA-D7FE-4C01-A259-023113F4765A}" presName="node" presStyleLbl="node1" presStyleIdx="2" presStyleCnt="6" custScaleX="124768" custRadScaleRad="88034" custRadScaleInc="1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E4FC8-5217-4603-A091-B4DF54BCA3E5}" type="pres">
      <dgm:prSet presAssocID="{EAD582BA-D7FE-4C01-A259-023113F4765A}" presName="dummy" presStyleCnt="0"/>
      <dgm:spPr/>
    </dgm:pt>
    <dgm:pt modelId="{9F5C7787-D060-4873-B226-4C3F243A7399}" type="pres">
      <dgm:prSet presAssocID="{9F7C16C6-7511-47B3-BF2F-E4C74F220ABA}" presName="sibTrans" presStyleLbl="sibTrans2D1" presStyleIdx="2" presStyleCnt="6"/>
      <dgm:spPr/>
      <dgm:t>
        <a:bodyPr/>
        <a:lstStyle/>
        <a:p>
          <a:endParaRPr lang="en-US"/>
        </a:p>
      </dgm:t>
    </dgm:pt>
    <dgm:pt modelId="{A348D363-8355-4F8F-9100-43DFDE5FF076}" type="pres">
      <dgm:prSet presAssocID="{286A752E-074F-48F9-8A01-E6509C3C5608}" presName="node" presStyleLbl="node1" presStyleIdx="3" presStyleCnt="6" custScaleX="119482" custScaleY="101540" custRadScaleRad="84945" custRadScaleInc="5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1040C-1251-4E4E-91E6-991501A64F2C}" type="pres">
      <dgm:prSet presAssocID="{286A752E-074F-48F9-8A01-E6509C3C5608}" presName="dummy" presStyleCnt="0"/>
      <dgm:spPr/>
    </dgm:pt>
    <dgm:pt modelId="{E77DD18E-FC7F-4938-9D98-37FFE2BC8B6B}" type="pres">
      <dgm:prSet presAssocID="{62AFF4A3-BF08-4C4F-A7AE-A8F1AF4AF3D7}" presName="sibTrans" presStyleLbl="sibTrans2D1" presStyleIdx="3" presStyleCnt="6"/>
      <dgm:spPr/>
      <dgm:t>
        <a:bodyPr/>
        <a:lstStyle/>
        <a:p>
          <a:endParaRPr lang="en-US"/>
        </a:p>
      </dgm:t>
    </dgm:pt>
    <dgm:pt modelId="{D34AF21E-3ECC-4469-88DE-7ADBACCD45B6}" type="pres">
      <dgm:prSet presAssocID="{6111340B-4212-4EC3-8E06-4771E40E7C10}" presName="node" presStyleLbl="node1" presStyleIdx="4" presStyleCnt="6" custScaleX="124768" custRadScaleRad="98722" custRadScaleInc="16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16202-1093-4C32-8534-0913E9194EC5}" type="pres">
      <dgm:prSet presAssocID="{6111340B-4212-4EC3-8E06-4771E40E7C10}" presName="dummy" presStyleCnt="0"/>
      <dgm:spPr/>
    </dgm:pt>
    <dgm:pt modelId="{CFE480DC-38EB-4A22-B3AE-56138E891B1C}" type="pres">
      <dgm:prSet presAssocID="{2F20059F-FC28-43FC-9779-CD8D0E381756}" presName="sibTrans" presStyleLbl="sibTrans2D1" presStyleIdx="4" presStyleCnt="6" custLinFactNeighborX="6095" custLinFactNeighborY="-227"/>
      <dgm:spPr/>
      <dgm:t>
        <a:bodyPr/>
        <a:lstStyle/>
        <a:p>
          <a:endParaRPr lang="en-US"/>
        </a:p>
      </dgm:t>
    </dgm:pt>
    <dgm:pt modelId="{5E72A5EC-5264-465D-855B-E6A6F7A735FF}" type="pres">
      <dgm:prSet presAssocID="{3FC267FE-C124-4A2A-A6B1-49866AAD5A82}" presName="node" presStyleLbl="node1" presStyleIdx="5" presStyleCnt="6" custScaleX="128191" custScaleY="101540" custRadScaleRad="106540" custRadScaleInc="6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C64F6-B7C5-4585-A89D-711C4070291E}" type="pres">
      <dgm:prSet presAssocID="{3FC267FE-C124-4A2A-A6B1-49866AAD5A82}" presName="dummy" presStyleCnt="0"/>
      <dgm:spPr/>
    </dgm:pt>
    <dgm:pt modelId="{23CA1039-56DE-4358-B17E-0927E0AC67DE}" type="pres">
      <dgm:prSet presAssocID="{659B2EC1-6112-4BFB-B6E7-E8E7A080333F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9CD9BD1E-AA86-4335-BEC6-1458C4BA2E8E}" type="presOf" srcId="{4BD7ECCD-05C3-47F3-BE0E-985EF871126E}" destId="{949FD67E-C823-4C6E-A95E-EC3FD87A4A0A}" srcOrd="0" destOrd="0" presId="urn:microsoft.com/office/officeart/2005/8/layout/radial6"/>
    <dgm:cxn modelId="{39187A07-D320-4432-805A-17979FAFD271}" type="presOf" srcId="{62AFF4A3-BF08-4C4F-A7AE-A8F1AF4AF3D7}" destId="{E77DD18E-FC7F-4938-9D98-37FFE2BC8B6B}" srcOrd="0" destOrd="0" presId="urn:microsoft.com/office/officeart/2005/8/layout/radial6"/>
    <dgm:cxn modelId="{C217DA5F-D86B-4850-931F-00470184C0D2}" type="presOf" srcId="{6111340B-4212-4EC3-8E06-4771E40E7C10}" destId="{D34AF21E-3ECC-4469-88DE-7ADBACCD45B6}" srcOrd="0" destOrd="0" presId="urn:microsoft.com/office/officeart/2005/8/layout/radial6"/>
    <dgm:cxn modelId="{7F5C8ED2-3873-4FB0-87D1-18CA1C801720}" type="presOf" srcId="{5D4ADDDB-FC25-409E-A9C6-474CA3F13272}" destId="{D1F03EC1-33F6-4EE5-8218-62355CF72246}" srcOrd="0" destOrd="0" presId="urn:microsoft.com/office/officeart/2005/8/layout/radial6"/>
    <dgm:cxn modelId="{4AE72D9B-B166-40FC-9C3C-8A6E3210E67E}" type="presOf" srcId="{2F20059F-FC28-43FC-9779-CD8D0E381756}" destId="{CFE480DC-38EB-4A22-B3AE-56138E891B1C}" srcOrd="0" destOrd="0" presId="urn:microsoft.com/office/officeart/2005/8/layout/radial6"/>
    <dgm:cxn modelId="{A29155D4-733D-4CE1-85B7-BDFBB22335C7}" type="presOf" srcId="{9F7C16C6-7511-47B3-BF2F-E4C74F220ABA}" destId="{9F5C7787-D060-4873-B226-4C3F243A7399}" srcOrd="0" destOrd="0" presId="urn:microsoft.com/office/officeart/2005/8/layout/radial6"/>
    <dgm:cxn modelId="{9C9AE7CE-7E90-4508-AE53-16DD832C9119}" srcId="{4BD7ECCD-05C3-47F3-BE0E-985EF871126E}" destId="{EAD582BA-D7FE-4C01-A259-023113F4765A}" srcOrd="2" destOrd="0" parTransId="{D23CCCFA-DC31-4802-886F-AABFC5EAA916}" sibTransId="{9F7C16C6-7511-47B3-BF2F-E4C74F220ABA}"/>
    <dgm:cxn modelId="{1F493579-5595-4F65-862E-4C1E30CA476D}" type="presOf" srcId="{5080203E-FBF6-41D1-A608-E4C7A49FED5A}" destId="{4D8116AA-A847-485B-8D9D-F1866310F479}" srcOrd="0" destOrd="0" presId="urn:microsoft.com/office/officeart/2005/8/layout/radial6"/>
    <dgm:cxn modelId="{D4FE8C22-88F9-472B-8C8A-1344C9F721E9}" srcId="{4BD7ECCD-05C3-47F3-BE0E-985EF871126E}" destId="{5D4ADDDB-FC25-409E-A9C6-474CA3F13272}" srcOrd="0" destOrd="0" parTransId="{8B148A1F-C2B9-44F1-8A16-01E6D9D3C685}" sibTransId="{4FB848F9-2005-498A-A407-70632136589A}"/>
    <dgm:cxn modelId="{7364B52A-B202-42BC-9116-DED0FB3BE26B}" type="presOf" srcId="{4FB848F9-2005-498A-A407-70632136589A}" destId="{6AE3906A-4239-4FC2-91E3-11CF1E230273}" srcOrd="0" destOrd="0" presId="urn:microsoft.com/office/officeart/2005/8/layout/radial6"/>
    <dgm:cxn modelId="{674BECF3-0A94-459E-B191-3B812EF62167}" srcId="{A0C27C65-E5BE-463A-BB80-973FA36E1876}" destId="{4BD7ECCD-05C3-47F3-BE0E-985EF871126E}" srcOrd="0" destOrd="0" parTransId="{E9B12A8B-2E17-4CAA-B31A-BB9531AD755C}" sibTransId="{4B073D4B-07C6-4B3D-B4EF-012F006CA85C}"/>
    <dgm:cxn modelId="{2F83E375-863A-4C20-9E74-34CC0FC97D63}" type="presOf" srcId="{659B2EC1-6112-4BFB-B6E7-E8E7A080333F}" destId="{23CA1039-56DE-4358-B17E-0927E0AC67DE}" srcOrd="0" destOrd="0" presId="urn:microsoft.com/office/officeart/2005/8/layout/radial6"/>
    <dgm:cxn modelId="{6B034FFE-20E4-4324-9F43-5DFE35FCF738}" srcId="{4BD7ECCD-05C3-47F3-BE0E-985EF871126E}" destId="{3FC267FE-C124-4A2A-A6B1-49866AAD5A82}" srcOrd="5" destOrd="0" parTransId="{676586DB-6060-463B-A036-3226B8B9351C}" sibTransId="{659B2EC1-6112-4BFB-B6E7-E8E7A080333F}"/>
    <dgm:cxn modelId="{8B0D7FB3-7F46-41CD-83BB-B00413878D83}" type="presOf" srcId="{A0C27C65-E5BE-463A-BB80-973FA36E1876}" destId="{1313E94B-D2D8-4818-B84A-DF876D46EF8D}" srcOrd="0" destOrd="0" presId="urn:microsoft.com/office/officeart/2005/8/layout/radial6"/>
    <dgm:cxn modelId="{2CEB1BB8-6BAF-44D7-B8BA-63339104E89A}" srcId="{4BD7ECCD-05C3-47F3-BE0E-985EF871126E}" destId="{7B6E87D5-C352-40B5-826D-83E7ACA98B20}" srcOrd="1" destOrd="0" parTransId="{9C548110-12E3-4BF8-B513-5636AA8F6519}" sibTransId="{5080203E-FBF6-41D1-A608-E4C7A49FED5A}"/>
    <dgm:cxn modelId="{3B96E99A-58A3-4FDB-8C4C-5F00A3347E6C}" type="presOf" srcId="{7B6E87D5-C352-40B5-826D-83E7ACA98B20}" destId="{9B5618CA-4C21-44AE-9F32-D9C645D1A2CA}" srcOrd="0" destOrd="0" presId="urn:microsoft.com/office/officeart/2005/8/layout/radial6"/>
    <dgm:cxn modelId="{7C8236E1-EAD4-41B5-9583-7D95C640E36D}" type="presOf" srcId="{286A752E-074F-48F9-8A01-E6509C3C5608}" destId="{A348D363-8355-4F8F-9100-43DFDE5FF076}" srcOrd="0" destOrd="0" presId="urn:microsoft.com/office/officeart/2005/8/layout/radial6"/>
    <dgm:cxn modelId="{5E6273C5-94E3-4096-970E-2D8874202481}" srcId="{4BD7ECCD-05C3-47F3-BE0E-985EF871126E}" destId="{286A752E-074F-48F9-8A01-E6509C3C5608}" srcOrd="3" destOrd="0" parTransId="{3AFFB83F-7340-4073-8986-BFBA30E63137}" sibTransId="{62AFF4A3-BF08-4C4F-A7AE-A8F1AF4AF3D7}"/>
    <dgm:cxn modelId="{1A6D47D1-B881-4DF7-BBDB-D03F3B3B2968}" srcId="{4BD7ECCD-05C3-47F3-BE0E-985EF871126E}" destId="{6111340B-4212-4EC3-8E06-4771E40E7C10}" srcOrd="4" destOrd="0" parTransId="{E035E5CD-B906-40CD-AC84-B4E354C60603}" sibTransId="{2F20059F-FC28-43FC-9779-CD8D0E381756}"/>
    <dgm:cxn modelId="{AF949DD7-80C9-47C4-B522-2F9D49B6E6A1}" type="presOf" srcId="{3FC267FE-C124-4A2A-A6B1-49866AAD5A82}" destId="{5E72A5EC-5264-465D-855B-E6A6F7A735FF}" srcOrd="0" destOrd="0" presId="urn:microsoft.com/office/officeart/2005/8/layout/radial6"/>
    <dgm:cxn modelId="{3D9BF5B8-A4A4-420E-B568-9CB594F1CF84}" type="presOf" srcId="{EAD582BA-D7FE-4C01-A259-023113F4765A}" destId="{30FC23DA-42CF-4337-8419-43393334F6E5}" srcOrd="0" destOrd="0" presId="urn:microsoft.com/office/officeart/2005/8/layout/radial6"/>
    <dgm:cxn modelId="{BA8CAE94-D9D5-4D8A-994D-86C2F234F648}" type="presParOf" srcId="{1313E94B-D2D8-4818-B84A-DF876D46EF8D}" destId="{949FD67E-C823-4C6E-A95E-EC3FD87A4A0A}" srcOrd="0" destOrd="0" presId="urn:microsoft.com/office/officeart/2005/8/layout/radial6"/>
    <dgm:cxn modelId="{31412FFF-9412-4FE9-8AAE-95A951F9DE52}" type="presParOf" srcId="{1313E94B-D2D8-4818-B84A-DF876D46EF8D}" destId="{D1F03EC1-33F6-4EE5-8218-62355CF72246}" srcOrd="1" destOrd="0" presId="urn:microsoft.com/office/officeart/2005/8/layout/radial6"/>
    <dgm:cxn modelId="{3195AD35-2FC7-4817-B01A-905ACBA6009F}" type="presParOf" srcId="{1313E94B-D2D8-4818-B84A-DF876D46EF8D}" destId="{0A233B8F-B1CE-4350-A00C-26252D49AE85}" srcOrd="2" destOrd="0" presId="urn:microsoft.com/office/officeart/2005/8/layout/radial6"/>
    <dgm:cxn modelId="{EFF3ECBE-B2D8-43BF-878F-36FC6EAD2BFF}" type="presParOf" srcId="{1313E94B-D2D8-4818-B84A-DF876D46EF8D}" destId="{6AE3906A-4239-4FC2-91E3-11CF1E230273}" srcOrd="3" destOrd="0" presId="urn:microsoft.com/office/officeart/2005/8/layout/radial6"/>
    <dgm:cxn modelId="{F854F23C-C863-4F24-AE1B-6B39B2A02A00}" type="presParOf" srcId="{1313E94B-D2D8-4818-B84A-DF876D46EF8D}" destId="{9B5618CA-4C21-44AE-9F32-D9C645D1A2CA}" srcOrd="4" destOrd="0" presId="urn:microsoft.com/office/officeart/2005/8/layout/radial6"/>
    <dgm:cxn modelId="{F6A19F18-6146-4492-BAB1-4FF1322ED28F}" type="presParOf" srcId="{1313E94B-D2D8-4818-B84A-DF876D46EF8D}" destId="{C899CDC7-F698-4458-A01C-10CAF2159FF9}" srcOrd="5" destOrd="0" presId="urn:microsoft.com/office/officeart/2005/8/layout/radial6"/>
    <dgm:cxn modelId="{000A0AD5-5513-4C9D-9581-77F682E118A1}" type="presParOf" srcId="{1313E94B-D2D8-4818-B84A-DF876D46EF8D}" destId="{4D8116AA-A847-485B-8D9D-F1866310F479}" srcOrd="6" destOrd="0" presId="urn:microsoft.com/office/officeart/2005/8/layout/radial6"/>
    <dgm:cxn modelId="{F4BED55B-FE90-4F3D-A943-CFC2733F5BFC}" type="presParOf" srcId="{1313E94B-D2D8-4818-B84A-DF876D46EF8D}" destId="{30FC23DA-42CF-4337-8419-43393334F6E5}" srcOrd="7" destOrd="0" presId="urn:microsoft.com/office/officeart/2005/8/layout/radial6"/>
    <dgm:cxn modelId="{6A5BEB25-7F0F-4F46-808E-72B362539A9B}" type="presParOf" srcId="{1313E94B-D2D8-4818-B84A-DF876D46EF8D}" destId="{F7EE4FC8-5217-4603-A091-B4DF54BCA3E5}" srcOrd="8" destOrd="0" presId="urn:microsoft.com/office/officeart/2005/8/layout/radial6"/>
    <dgm:cxn modelId="{5489E773-7BDD-4A64-971C-8D31058BEADD}" type="presParOf" srcId="{1313E94B-D2D8-4818-B84A-DF876D46EF8D}" destId="{9F5C7787-D060-4873-B226-4C3F243A7399}" srcOrd="9" destOrd="0" presId="urn:microsoft.com/office/officeart/2005/8/layout/radial6"/>
    <dgm:cxn modelId="{1F217256-B03C-40D1-9CBB-EA9C5ABA1F44}" type="presParOf" srcId="{1313E94B-D2D8-4818-B84A-DF876D46EF8D}" destId="{A348D363-8355-4F8F-9100-43DFDE5FF076}" srcOrd="10" destOrd="0" presId="urn:microsoft.com/office/officeart/2005/8/layout/radial6"/>
    <dgm:cxn modelId="{127B36F4-54D8-4966-8752-9E71BF7E2717}" type="presParOf" srcId="{1313E94B-D2D8-4818-B84A-DF876D46EF8D}" destId="{D071040C-1251-4E4E-91E6-991501A64F2C}" srcOrd="11" destOrd="0" presId="urn:microsoft.com/office/officeart/2005/8/layout/radial6"/>
    <dgm:cxn modelId="{B279FA05-43C2-4F72-86D9-7EC1E2194E34}" type="presParOf" srcId="{1313E94B-D2D8-4818-B84A-DF876D46EF8D}" destId="{E77DD18E-FC7F-4938-9D98-37FFE2BC8B6B}" srcOrd="12" destOrd="0" presId="urn:microsoft.com/office/officeart/2005/8/layout/radial6"/>
    <dgm:cxn modelId="{6D46B829-497A-4432-B9DC-82B44D6E883E}" type="presParOf" srcId="{1313E94B-D2D8-4818-B84A-DF876D46EF8D}" destId="{D34AF21E-3ECC-4469-88DE-7ADBACCD45B6}" srcOrd="13" destOrd="0" presId="urn:microsoft.com/office/officeart/2005/8/layout/radial6"/>
    <dgm:cxn modelId="{75974FA7-92E2-42B3-AA34-A834CB6E372C}" type="presParOf" srcId="{1313E94B-D2D8-4818-B84A-DF876D46EF8D}" destId="{D1216202-1093-4C32-8534-0913E9194EC5}" srcOrd="14" destOrd="0" presId="urn:microsoft.com/office/officeart/2005/8/layout/radial6"/>
    <dgm:cxn modelId="{77D9613D-8E21-4FAA-A7F3-6511CA74A920}" type="presParOf" srcId="{1313E94B-D2D8-4818-B84A-DF876D46EF8D}" destId="{CFE480DC-38EB-4A22-B3AE-56138E891B1C}" srcOrd="15" destOrd="0" presId="urn:microsoft.com/office/officeart/2005/8/layout/radial6"/>
    <dgm:cxn modelId="{00D2FA8F-98C0-479B-8212-D0BF1286D4DD}" type="presParOf" srcId="{1313E94B-D2D8-4818-B84A-DF876D46EF8D}" destId="{5E72A5EC-5264-465D-855B-E6A6F7A735FF}" srcOrd="16" destOrd="0" presId="urn:microsoft.com/office/officeart/2005/8/layout/radial6"/>
    <dgm:cxn modelId="{9FF95981-FF0F-47EE-AA41-BCE3D37ECABD}" type="presParOf" srcId="{1313E94B-D2D8-4818-B84A-DF876D46EF8D}" destId="{81FC64F6-B7C5-4585-A89D-711C4070291E}" srcOrd="17" destOrd="0" presId="urn:microsoft.com/office/officeart/2005/8/layout/radial6"/>
    <dgm:cxn modelId="{903E4D33-62E5-45C0-8B92-AE7D820AADF9}" type="presParOf" srcId="{1313E94B-D2D8-4818-B84A-DF876D46EF8D}" destId="{23CA1039-56DE-4358-B17E-0927E0AC67DE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7CC44-12B6-4432-884C-EC0F624738E8}">
      <dsp:nvSpPr>
        <dsp:cNvPr id="0" name=""/>
        <dsp:cNvSpPr/>
      </dsp:nvSpPr>
      <dsp:spPr>
        <a:xfrm rot="5254443">
          <a:off x="-333688" y="1019587"/>
          <a:ext cx="1592625" cy="189060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DDAE7-1BAF-4762-B320-7F5427E4EEA6}">
      <dsp:nvSpPr>
        <dsp:cNvPr id="0" name=""/>
        <dsp:cNvSpPr/>
      </dsp:nvSpPr>
      <dsp:spPr>
        <a:xfrm>
          <a:off x="3870" y="4094"/>
          <a:ext cx="2100671" cy="1260403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Employer </a:t>
          </a: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</a:t>
          </a: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Choice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As a tool for attraction</a:t>
          </a:r>
        </a:p>
      </dsp:txBody>
      <dsp:txXfrm>
        <a:off x="40786" y="41010"/>
        <a:ext cx="2026839" cy="1186571"/>
      </dsp:txXfrm>
    </dsp:sp>
    <dsp:sp modelId="{E0CF6E20-BE24-4164-91F6-7D9927D19489}">
      <dsp:nvSpPr>
        <dsp:cNvPr id="0" name=""/>
        <dsp:cNvSpPr/>
      </dsp:nvSpPr>
      <dsp:spPr>
        <a:xfrm rot="5400000">
          <a:off x="-217742" y="2539086"/>
          <a:ext cx="1437973" cy="189060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00C61-903B-4018-B304-ABE1B342237F}">
      <dsp:nvSpPr>
        <dsp:cNvPr id="0" name=""/>
        <dsp:cNvSpPr/>
      </dsp:nvSpPr>
      <dsp:spPr>
        <a:xfrm>
          <a:off x="76196" y="1600206"/>
          <a:ext cx="2100671" cy="126040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Workforce Planning </a:t>
          </a:r>
        </a:p>
      </dsp:txBody>
      <dsp:txXfrm>
        <a:off x="113112" y="1637122"/>
        <a:ext cx="2026839" cy="1186571"/>
      </dsp:txXfrm>
    </dsp:sp>
    <dsp:sp modelId="{590883B3-5090-49EA-BE66-1FFC8B6773F4}">
      <dsp:nvSpPr>
        <dsp:cNvPr id="0" name=""/>
        <dsp:cNvSpPr/>
      </dsp:nvSpPr>
      <dsp:spPr>
        <a:xfrm rot="15308">
          <a:off x="501230" y="3273906"/>
          <a:ext cx="2698111" cy="18906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C79A8-BE3A-466D-8990-999C597FF170}">
      <dsp:nvSpPr>
        <dsp:cNvPr id="0" name=""/>
        <dsp:cNvSpPr/>
      </dsp:nvSpPr>
      <dsp:spPr>
        <a:xfrm>
          <a:off x="76196" y="3048005"/>
          <a:ext cx="2100671" cy="126040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Talent Acquisition</a:t>
          </a:r>
        </a:p>
      </dsp:txBody>
      <dsp:txXfrm>
        <a:off x="113112" y="3084921"/>
        <a:ext cx="2026839" cy="1186571"/>
      </dsp:txXfrm>
    </dsp:sp>
    <dsp:sp modelId="{9731FB08-E3F8-47CF-98F1-6FC3D26FD9F3}">
      <dsp:nvSpPr>
        <dsp:cNvPr id="0" name=""/>
        <dsp:cNvSpPr/>
      </dsp:nvSpPr>
      <dsp:spPr>
        <a:xfrm rot="16231712">
          <a:off x="2475740" y="2539702"/>
          <a:ext cx="1480484" cy="189060"/>
        </a:xfrm>
        <a:prstGeom prst="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CB10F-B892-4396-857C-AA1DDFE77217}">
      <dsp:nvSpPr>
        <dsp:cNvPr id="0" name=""/>
        <dsp:cNvSpPr/>
      </dsp:nvSpPr>
      <dsp:spPr>
        <a:xfrm>
          <a:off x="2779194" y="3064933"/>
          <a:ext cx="2100671" cy="1260403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Manager/Employee Coaching</a:t>
          </a:r>
          <a:endParaRPr lang="en-US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16110" y="3101849"/>
        <a:ext cx="2026839" cy="1186571"/>
      </dsp:txXfrm>
    </dsp:sp>
    <dsp:sp modelId="{B83D08D8-9B3B-41D3-84A1-9240AE25049A}">
      <dsp:nvSpPr>
        <dsp:cNvPr id="0" name=""/>
        <dsp:cNvSpPr/>
      </dsp:nvSpPr>
      <dsp:spPr>
        <a:xfrm rot="16200000">
          <a:off x="2439972" y="1006826"/>
          <a:ext cx="1565677" cy="189060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FF4BC-451A-412B-93E6-F088957BE4B9}">
      <dsp:nvSpPr>
        <dsp:cNvPr id="0" name=""/>
        <dsp:cNvSpPr/>
      </dsp:nvSpPr>
      <dsp:spPr>
        <a:xfrm>
          <a:off x="2797764" y="1579598"/>
          <a:ext cx="2100671" cy="1260403"/>
        </a:xfrm>
        <a:prstGeom prst="roundRect">
          <a:avLst>
            <a:gd name="adj" fmla="val 1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Professional Development </a:t>
          </a:r>
          <a:endParaRPr lang="en-US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34680" y="1616514"/>
        <a:ext cx="2026839" cy="1186571"/>
      </dsp:txXfrm>
    </dsp:sp>
    <dsp:sp modelId="{99ADDE73-9708-4DC5-8223-88A265BAE097}">
      <dsp:nvSpPr>
        <dsp:cNvPr id="0" name=""/>
        <dsp:cNvSpPr/>
      </dsp:nvSpPr>
      <dsp:spPr>
        <a:xfrm>
          <a:off x="3227724" y="219074"/>
          <a:ext cx="2784067" cy="189060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E129E-C1D6-4BBA-A0D7-4BD91DBAD544}">
      <dsp:nvSpPr>
        <dsp:cNvPr id="0" name=""/>
        <dsp:cNvSpPr/>
      </dsp:nvSpPr>
      <dsp:spPr>
        <a:xfrm>
          <a:off x="2797764" y="4094"/>
          <a:ext cx="2100671" cy="126040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Succession Planning</a:t>
          </a:r>
          <a:endParaRPr lang="en-US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34680" y="41010"/>
        <a:ext cx="2026839" cy="1186571"/>
      </dsp:txXfrm>
    </dsp:sp>
    <dsp:sp modelId="{26EC22E0-6A1C-425C-BC20-3701D189FA5D}">
      <dsp:nvSpPr>
        <dsp:cNvPr id="0" name=""/>
        <dsp:cNvSpPr/>
      </dsp:nvSpPr>
      <dsp:spPr>
        <a:xfrm rot="5391612">
          <a:off x="5225495" y="1017130"/>
          <a:ext cx="1586289" cy="189060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22805-1D5B-4671-814D-D115C951B7B5}">
      <dsp:nvSpPr>
        <dsp:cNvPr id="0" name=""/>
        <dsp:cNvSpPr/>
      </dsp:nvSpPr>
      <dsp:spPr>
        <a:xfrm>
          <a:off x="5591657" y="4094"/>
          <a:ext cx="2100671" cy="126040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Performance Management  </a:t>
          </a:r>
          <a:endParaRPr lang="en-US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628573" y="41010"/>
        <a:ext cx="2026839" cy="1186571"/>
      </dsp:txXfrm>
    </dsp:sp>
    <dsp:sp modelId="{1634EC2E-D33B-4587-AC36-8AA9278DEFD0}">
      <dsp:nvSpPr>
        <dsp:cNvPr id="0" name=""/>
        <dsp:cNvSpPr/>
      </dsp:nvSpPr>
      <dsp:spPr>
        <a:xfrm rot="5408612">
          <a:off x="5246102" y="2592634"/>
          <a:ext cx="1545074" cy="18906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D504C-BB8C-43F4-AA6D-4682E6CC260E}">
      <dsp:nvSpPr>
        <dsp:cNvPr id="0" name=""/>
        <dsp:cNvSpPr/>
      </dsp:nvSpPr>
      <dsp:spPr>
        <a:xfrm>
          <a:off x="5595528" y="1600206"/>
          <a:ext cx="2100671" cy="126040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Credentialing</a:t>
          </a:r>
          <a:endParaRPr lang="en-US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632444" y="1637122"/>
        <a:ext cx="2026839" cy="1186571"/>
      </dsp:txXfrm>
    </dsp:sp>
    <dsp:sp modelId="{500CC223-2D6B-48C0-B749-63CA961A6CFB}">
      <dsp:nvSpPr>
        <dsp:cNvPr id="0" name=""/>
        <dsp:cNvSpPr/>
      </dsp:nvSpPr>
      <dsp:spPr>
        <a:xfrm>
          <a:off x="5591657" y="3155102"/>
          <a:ext cx="2100671" cy="126040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Talent Sustainability </a:t>
          </a:r>
        </a:p>
      </dsp:txBody>
      <dsp:txXfrm>
        <a:off x="5628573" y="3192018"/>
        <a:ext cx="2026839" cy="1186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618A4-BD39-4561-A73B-9D13A4648E81}" type="datetimeFigureOut">
              <a:rPr lang="en-US" smtClean="0"/>
              <a:pPr/>
              <a:t>9/9/2012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D59CF-6A86-4C50-905F-F42DB22186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8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CEDE80-FE14-4BEC-A3C7-68BA7AC73703}" type="datetimeFigureOut">
              <a:rPr lang="en-US"/>
              <a:pPr>
                <a:defRPr/>
              </a:pPr>
              <a:t>9/9/2012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557534-2735-4447-A484-4E7625BE6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67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A0978-7B4B-4DCA-BBD0-BC91A924F4D0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09600" y="2209803"/>
            <a:ext cx="5943600" cy="9937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52800"/>
            <a:ext cx="5943600" cy="4572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3" y="609603"/>
            <a:ext cx="2038351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609603"/>
            <a:ext cx="5962651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3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3" y="1600203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A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ＭＳ Ｐゴシック" pitchFamily="-97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Garamond" pitchFamily="18" charset="0"/>
          <a:ea typeface="ＭＳ Ｐゴシック" pitchFamily="-9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Garamond" pitchFamily="18" charset="0"/>
          <a:ea typeface="ＭＳ Ｐゴシック" pitchFamily="-9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Garamond" pitchFamily="18" charset="0"/>
          <a:ea typeface="ＭＳ Ｐゴシック" pitchFamily="-9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Garamond" pitchFamily="18" charset="0"/>
          <a:ea typeface="ＭＳ Ｐゴシック" pitchFamily="-9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97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9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9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9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9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clark3@verizon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3"/>
            <a:ext cx="6324600" cy="2289175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Talent Management Strategies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for Procurement Professionals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in Global Organization: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52800"/>
            <a:ext cx="76962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Denise Bailey Clark</a:t>
            </a:r>
          </a:p>
          <a:p>
            <a:pPr eaLnBrk="1" hangingPunct="1"/>
            <a:r>
              <a:rPr lang="en-US" dirty="0" smtClean="0"/>
              <a:t>University of Maryland University College </a:t>
            </a:r>
          </a:p>
          <a:p>
            <a:pPr eaLnBrk="1" hangingPunct="1"/>
            <a:r>
              <a:rPr lang="en-US" sz="1800" dirty="0" smtClean="0"/>
              <a:t>Doctor of Management Program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Talent Management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2000" dirty="0" smtClean="0"/>
              <a:t>Denise Bailey Clark, SPHR, M.A.</a:t>
            </a:r>
          </a:p>
          <a:p>
            <a:pPr algn="ctr">
              <a:buNone/>
            </a:pPr>
            <a:r>
              <a:rPr lang="en-US" sz="2000" dirty="0" smtClean="0"/>
              <a:t>Associate Vice President, Human Resources</a:t>
            </a:r>
          </a:p>
          <a:p>
            <a:pPr algn="ctr">
              <a:buNone/>
            </a:pPr>
            <a:r>
              <a:rPr lang="en-US" sz="2000" dirty="0" smtClean="0"/>
              <a:t>College of Southern Maryland</a:t>
            </a:r>
          </a:p>
          <a:p>
            <a:pPr algn="ctr">
              <a:buNone/>
            </a:pPr>
            <a:r>
              <a:rPr lang="en-US" sz="2000" dirty="0" smtClean="0">
                <a:hlinkClick r:id="rId2"/>
              </a:rPr>
              <a:t>deniseclark3@verizon.net</a:t>
            </a:r>
            <a:endParaRPr lang="en-US" sz="2000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Attraction Drivers for Top </a:t>
            </a:r>
            <a:br>
              <a:rPr lang="en-US" dirty="0" smtClean="0"/>
            </a:br>
            <a:r>
              <a:rPr lang="en-US" dirty="0" smtClean="0"/>
              <a:t>Performing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Employers</a:t>
            </a:r>
            <a:r>
              <a:rPr lang="en-US" dirty="0" smtClean="0"/>
              <a:t>			</a:t>
            </a:r>
            <a:r>
              <a:rPr lang="en-US" b="1" dirty="0" smtClean="0"/>
              <a:t>Employees</a:t>
            </a:r>
          </a:p>
          <a:p>
            <a:pPr marL="457200" lvl="0" indent="-57150">
              <a:buFont typeface="+mj-lt"/>
              <a:buAutoNum type="arabicPeriod"/>
            </a:pPr>
            <a:r>
              <a:rPr lang="en-US" dirty="0" smtClean="0"/>
              <a:t>    Challenging work		Job Security</a:t>
            </a:r>
          </a:p>
          <a:p>
            <a:pPr marL="457200" lvl="0" indent="-57150">
              <a:buFont typeface="+mj-lt"/>
              <a:buAutoNum type="arabicPeriod"/>
            </a:pPr>
            <a:r>
              <a:rPr lang="en-US" dirty="0" smtClean="0"/>
              <a:t>    Career Dev. Opportunities	Base Pay</a:t>
            </a:r>
          </a:p>
          <a:p>
            <a:pPr marL="457200" lvl="0" indent="-57150">
              <a:buFont typeface="+mj-lt"/>
              <a:buAutoNum type="arabicPeriod"/>
            </a:pPr>
            <a:r>
              <a:rPr lang="en-US" dirty="0" smtClean="0"/>
              <a:t> 	Org. Mission, Values, Vision	Career Development</a:t>
            </a:r>
          </a:p>
          <a:p>
            <a:pPr marL="457200" lvl="0" indent="-57150">
              <a:buFont typeface="+mj-lt"/>
              <a:buAutoNum type="arabicPeriod"/>
            </a:pPr>
            <a:r>
              <a:rPr lang="en-US" dirty="0" smtClean="0"/>
              <a:t>    Base Pay			Promotion Opportunity</a:t>
            </a:r>
          </a:p>
          <a:p>
            <a:pPr marL="457200" lvl="0" indent="0">
              <a:buFont typeface="+mj-lt"/>
              <a:buAutoNum type="arabicPeriod"/>
            </a:pPr>
            <a:r>
              <a:rPr lang="en-US" dirty="0" smtClean="0"/>
              <a:t>   Org. Financials			Health Care Benefits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1400" dirty="0" smtClean="0"/>
              <a:t> Source: Towers Watson 2011 Talent Management and Rewards Survey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	</a:t>
            </a:r>
            <a:br>
              <a:rPr lang="en-US" sz="2400" dirty="0" smtClean="0"/>
            </a:br>
            <a:r>
              <a:rPr lang="en-US" sz="2400" dirty="0" smtClean="0"/>
              <a:t>NEW BUSINESS AND JOBS MARKETS </a:t>
            </a:r>
            <a:br>
              <a:rPr lang="en-US" sz="2400" dirty="0" smtClean="0"/>
            </a:br>
            <a:r>
              <a:rPr lang="en-US" sz="2400" dirty="0" smtClean="0"/>
              <a:t>FOR PROCUREMENT PROFESSIONALS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 survey that included 170 Chief Procurement Officers (CPO) </a:t>
            </a:r>
          </a:p>
          <a:p>
            <a:pPr>
              <a:buNone/>
            </a:pPr>
            <a:r>
              <a:rPr lang="en-US" sz="2000" dirty="0" smtClean="0"/>
              <a:t>and other procurement executives worldwide.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72% Represented organizations with $1.388 billion volume of business </a:t>
            </a:r>
          </a:p>
          <a:p>
            <a:r>
              <a:rPr lang="en-US" sz="2000" dirty="0" smtClean="0"/>
              <a:t>30% Represented a volume of more than $6.6943 </a:t>
            </a:r>
            <a:r>
              <a:rPr lang="en-US" sz="2000" dirty="0"/>
              <a:t>billion volume of business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Agreed that: </a:t>
            </a:r>
          </a:p>
          <a:p>
            <a:r>
              <a:rPr lang="en-US" sz="2000" dirty="0" smtClean="0"/>
              <a:t>There is an increased in the need for qualified procurement professionals.</a:t>
            </a:r>
          </a:p>
          <a:p>
            <a:r>
              <a:rPr lang="en-US" sz="2000" dirty="0" smtClean="0"/>
              <a:t>These professionals will have an increased influence on  procurement in decision-making.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729"/>
            <a:ext cx="6629400" cy="944671"/>
          </a:xfrm>
        </p:spPr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Most Promising Latin American</a:t>
            </a:r>
            <a:br>
              <a:rPr lang="en-US" sz="2800" dirty="0" smtClean="0"/>
            </a:br>
            <a:r>
              <a:rPr lang="en-US" sz="2800" dirty="0" smtClean="0"/>
              <a:t> Job Market Opportunities</a:t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238982"/>
              </p:ext>
            </p:extLst>
          </p:nvPr>
        </p:nvGraphicFramePr>
        <p:xfrm>
          <a:off x="457200" y="1752599"/>
          <a:ext cx="77724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895600"/>
                <a:gridCol w="2590800"/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Country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Ranking </a:t>
                      </a:r>
                      <a:r>
                        <a:rPr lang="en-US" sz="1600" baseline="0" dirty="0" smtClean="0"/>
                        <a:t> 2008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Ranking 2013</a:t>
                      </a:r>
                      <a:endParaRPr lang="en-US" sz="1600" dirty="0"/>
                    </a:p>
                  </a:txBody>
                  <a:tcPr/>
                </a:tc>
              </a:tr>
              <a:tr h="267774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600" dirty="0" smtClean="0"/>
                        <a:t>1       Chile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 smtClean="0"/>
                        <a:t>54.8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 smtClean="0"/>
                        <a:t>57.2</a:t>
                      </a:r>
                      <a:endParaRPr lang="en-US" sz="1600" dirty="0"/>
                    </a:p>
                  </a:txBody>
                  <a:tcPr/>
                </a:tc>
              </a:tr>
              <a:tr h="267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       Mexico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52.2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55.9</a:t>
                      </a:r>
                      <a:endParaRPr lang="en-US" sz="1600" dirty="0"/>
                    </a:p>
                  </a:txBody>
                  <a:tcPr/>
                </a:tc>
              </a:tr>
              <a:tr h="267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       Brazil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52.8</a:t>
                      </a:r>
                    </a:p>
                  </a:txBody>
                  <a:tcPr/>
                </a:tc>
              </a:tr>
              <a:tr h="267774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600" dirty="0" smtClean="0"/>
                        <a:t>4       Costa Rica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 smtClean="0"/>
                        <a:t>49.6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 smtClean="0"/>
                        <a:t>50.1</a:t>
                      </a:r>
                      <a:endParaRPr lang="en-US" sz="1600" dirty="0"/>
                    </a:p>
                  </a:txBody>
                  <a:tcPr/>
                </a:tc>
              </a:tr>
              <a:tr h="1436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       Argentina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       Peru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       Venezuela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       Colombia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       Dominican Rep.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00050" algn="l"/>
                        </a:tabLst>
                        <a:defRPr/>
                      </a:pPr>
                      <a:r>
                        <a:rPr lang="en-US" sz="1600" dirty="0" smtClean="0"/>
                        <a:t>10     Ecuador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38.0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41.4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35.9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28.6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29.9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44.7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39.8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38.6</a:t>
                      </a:r>
                    </a:p>
                    <a:p>
                      <a:pPr algn="ctr"/>
                      <a:r>
                        <a:rPr lang="en-US" sz="1600" dirty="0" smtClean="0"/>
                        <a:t>36.9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29.2</a:t>
                      </a:r>
                    </a:p>
                    <a:p>
                      <a:pPr algn="ctr"/>
                      <a:r>
                        <a:rPr lang="en-US" sz="1600" dirty="0" smtClean="0"/>
                        <a:t>28.2</a:t>
                      </a:r>
                      <a:endParaRPr lang="en-US" sz="1600" dirty="0"/>
                    </a:p>
                  </a:txBody>
                  <a:tcPr/>
                </a:tc>
              </a:tr>
              <a:tr h="85200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Overall rankings showing movement between 2008 and 2013 for each of the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measured ten 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600" dirty="0" smtClean="0"/>
                    </a:p>
                    <a:p>
                      <a:pPr marL="0" indent="0">
                        <a:buNone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600" dirty="0" smtClean="0"/>
                    </a:p>
                    <a:p>
                      <a:pPr marL="0" indent="0">
                        <a:buNone/>
                      </a:pPr>
                      <a:endParaRPr lang="en-US" sz="1600" dirty="0" smtClean="0"/>
                    </a:p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Source: Hedrick and Struggles Talent Index 2012.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4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Unique Employment Challenges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525963"/>
          </a:xfrm>
        </p:spPr>
        <p:txBody>
          <a:bodyPr/>
          <a:lstStyle/>
          <a:p>
            <a:r>
              <a:rPr lang="en-US" dirty="0" smtClean="0"/>
              <a:t>Understanding Country Standards such as, hiring requirements including withholding and remitting taxes, ensuring employee, employee’s contracts, compensation, benefits and job descriptions and termination practices are in place.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example, a number of countries have to follow the 183-day rule (Lammey, Rupar, and Vincent, 2011).  This is the number of days a person can work in the country under a temporary visa before having to apply for a permanent work visa.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Talent Management Strategies for </a:t>
            </a:r>
            <a:br>
              <a:rPr lang="en-US" dirty="0" smtClean="0"/>
            </a:br>
            <a:r>
              <a:rPr lang="en-US" dirty="0" smtClean="0"/>
              <a:t>the Procurement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001000" cy="480059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Organizational Level</a:t>
            </a:r>
          </a:p>
          <a:p>
            <a:pPr marL="852488" lvl="1" indent="-338138">
              <a:buFont typeface="Wingdings" pitchFamily="2" charset="2"/>
              <a:buChar char="ü"/>
            </a:pPr>
            <a:r>
              <a:rPr lang="en-US" dirty="0" smtClean="0"/>
              <a:t>Employer of Choice</a:t>
            </a:r>
          </a:p>
          <a:p>
            <a:pPr marL="852488" lvl="1" indent="-338138">
              <a:buFont typeface="Wingdings" pitchFamily="2" charset="2"/>
              <a:buChar char="ü"/>
            </a:pPr>
            <a:r>
              <a:rPr lang="en-US" dirty="0" smtClean="0"/>
              <a:t>Workforce Planning</a:t>
            </a:r>
          </a:p>
          <a:p>
            <a:pPr marL="852488" lvl="1" indent="-338138">
              <a:buFont typeface="Wingdings" pitchFamily="2" charset="2"/>
              <a:buChar char="ü"/>
            </a:pPr>
            <a:r>
              <a:rPr lang="en-US" dirty="0" smtClean="0"/>
              <a:t>Talent Acquisition</a:t>
            </a:r>
          </a:p>
          <a:p>
            <a:pPr marL="852488" lvl="1" indent="-338138">
              <a:buFont typeface="Wingdings" pitchFamily="2" charset="2"/>
              <a:buChar char="ü"/>
            </a:pPr>
            <a:r>
              <a:rPr lang="en-US" dirty="0" smtClean="0"/>
              <a:t>Professional Development Opportunities/Manager/Employee Coaching</a:t>
            </a:r>
          </a:p>
          <a:p>
            <a:pPr marL="852488" lvl="1" indent="-338138">
              <a:buFont typeface="Wingdings" pitchFamily="2" charset="2"/>
              <a:buChar char="ü"/>
            </a:pPr>
            <a:r>
              <a:rPr lang="en-US" dirty="0" smtClean="0"/>
              <a:t>Performance Management Guidance</a:t>
            </a:r>
          </a:p>
          <a:p>
            <a:pPr marL="852488" lvl="1" indent="-338138">
              <a:buFont typeface="Wingdings" pitchFamily="2" charset="2"/>
              <a:buChar char="ü"/>
            </a:pPr>
            <a:r>
              <a:rPr lang="en-US" dirty="0" smtClean="0"/>
              <a:t>Succession Planning</a:t>
            </a:r>
          </a:p>
          <a:p>
            <a:pPr marL="0" lvl="1" indent="0">
              <a:buNone/>
            </a:pPr>
            <a:r>
              <a:rPr lang="en-US" sz="2000" b="1" dirty="0" smtClean="0"/>
              <a:t>Community of Professionals Level</a:t>
            </a:r>
          </a:p>
          <a:p>
            <a:pPr marL="1428750" lvl="1" indent="-339725">
              <a:buFont typeface="Wingdings" pitchFamily="2" charset="2"/>
              <a:buChar char="ü"/>
            </a:pPr>
            <a:r>
              <a:rPr lang="en-US" dirty="0" smtClean="0"/>
              <a:t>Credentialing</a:t>
            </a:r>
          </a:p>
          <a:p>
            <a:pPr marL="1428750" lvl="1" indent="-339725">
              <a:buFont typeface="Wingdings" pitchFamily="2" charset="2"/>
              <a:buChar char="ü"/>
            </a:pPr>
            <a:r>
              <a:rPr lang="en-US" dirty="0" smtClean="0"/>
              <a:t>Professional Development Standards</a:t>
            </a:r>
          </a:p>
          <a:p>
            <a:pPr marL="2917825" indent="-2855913">
              <a:buNone/>
            </a:pPr>
            <a:r>
              <a:rPr lang="en-US" sz="2000" b="1" dirty="0" smtClean="0"/>
              <a:t>Individual Level</a:t>
            </a:r>
            <a:r>
              <a:rPr lang="en-US" b="1" dirty="0" smtClean="0"/>
              <a:t>	</a:t>
            </a:r>
          </a:p>
          <a:p>
            <a:pPr marL="1766888" indent="-388938">
              <a:buFont typeface="Wingdings" pitchFamily="2" charset="2"/>
              <a:buChar char="ü"/>
            </a:pPr>
            <a:r>
              <a:rPr lang="en-US" sz="1800" dirty="0" smtClean="0"/>
              <a:t>Professional Development</a:t>
            </a:r>
          </a:p>
          <a:p>
            <a:pPr marL="1766888" indent="-388938">
              <a:buFont typeface="Wingdings" pitchFamily="2" charset="2"/>
              <a:buChar char="ü"/>
            </a:pPr>
            <a:r>
              <a:rPr lang="en-US" sz="1800" dirty="0" smtClean="0"/>
              <a:t>Performance Management</a:t>
            </a:r>
          </a:p>
          <a:p>
            <a:pPr marL="1766888" indent="-388938">
              <a:buFont typeface="Wingdings" pitchFamily="2" charset="2"/>
              <a:buChar char="ü"/>
            </a:pPr>
            <a:r>
              <a:rPr lang="en-US" sz="1800" dirty="0" smtClean="0"/>
              <a:t>Credentialing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Talent Management Strategies for Procurement </a:t>
            </a:r>
            <a:br>
              <a:rPr lang="en-US" sz="2800" dirty="0" smtClean="0"/>
            </a:br>
            <a:r>
              <a:rPr lang="en-US" sz="2800" dirty="0" smtClean="0"/>
              <a:t>Professionals in Global Organization: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3"/>
            <a:ext cx="8153400" cy="4525963"/>
          </a:xfrm>
        </p:spPr>
        <p:txBody>
          <a:bodyPr/>
          <a:lstStyle/>
          <a:p>
            <a:pPr marL="57150" indent="-57150" algn="just">
              <a:buNone/>
            </a:pPr>
            <a:r>
              <a:rPr lang="en-US" b="1" dirty="0" smtClean="0"/>
              <a:t>								</a:t>
            </a:r>
            <a:endParaRPr lang="en-US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171179635"/>
              </p:ext>
            </p:extLst>
          </p:nvPr>
        </p:nvGraphicFramePr>
        <p:xfrm>
          <a:off x="914400" y="1676400"/>
          <a:ext cx="7696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Example: Talent Management Strategies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/>
              <a:t>Public Procurement Professional Competencies (DOD)</a:t>
            </a:r>
          </a:p>
          <a:p>
            <a:pPr lvl="0"/>
            <a:r>
              <a:rPr lang="en-US" sz="2000" dirty="0" smtClean="0"/>
              <a:t>Defining the step in the acquisition process</a:t>
            </a:r>
          </a:p>
          <a:p>
            <a:pPr lvl="0"/>
            <a:r>
              <a:rPr lang="en-US" sz="2000" dirty="0" smtClean="0"/>
              <a:t>Translating complex contract language</a:t>
            </a:r>
          </a:p>
          <a:p>
            <a:pPr lvl="0"/>
            <a:r>
              <a:rPr lang="en-US" sz="2000" dirty="0" smtClean="0"/>
              <a:t>Recognizing  potential conflicts of interest</a:t>
            </a:r>
          </a:p>
          <a:p>
            <a:pPr lvl="0"/>
            <a:r>
              <a:rPr lang="en-US" sz="2000" dirty="0" smtClean="0"/>
              <a:t>A thorough knowledge of Federal Acquisition Regulations (FAR)</a:t>
            </a:r>
          </a:p>
          <a:p>
            <a:pPr lvl="0"/>
            <a:r>
              <a:rPr lang="en-US" sz="2000" dirty="0" smtClean="0"/>
              <a:t>Negotiating complex contracts</a:t>
            </a:r>
          </a:p>
          <a:p>
            <a:pPr lvl="0"/>
            <a:r>
              <a:rPr lang="en-US" sz="2000" dirty="0" smtClean="0"/>
              <a:t>Adhere to ethics, compliance and enforcement</a:t>
            </a:r>
          </a:p>
          <a:p>
            <a:pPr lvl="0"/>
            <a:r>
              <a:rPr lang="en-US" sz="2000" dirty="0" smtClean="0"/>
              <a:t>A certification that requires 80 hours of continuous learning every two years (DOD)</a:t>
            </a:r>
          </a:p>
          <a:p>
            <a:pPr lvl="0"/>
            <a:r>
              <a:rPr lang="en-US" sz="2000" dirty="0" smtClean="0"/>
              <a:t>Understand full and open competition, standards of service, best value and trade off selection.</a:t>
            </a:r>
            <a:endParaRPr lang="en-US" sz="1800" dirty="0" smtClean="0"/>
          </a:p>
          <a:p>
            <a:pPr>
              <a:buNone/>
            </a:pPr>
            <a:r>
              <a:rPr lang="en-US" sz="1400" dirty="0" smtClean="0"/>
              <a:t>		Sources: Department of Defense (DOD) Defense acquisition workforce improvement strategy.</a:t>
            </a:r>
          </a:p>
          <a:p>
            <a:pPr marL="514350" lvl="0" indent="0">
              <a:buNone/>
            </a:pPr>
            <a:endParaRPr lang="en-US" sz="1800" dirty="0" smtClean="0"/>
          </a:p>
          <a:p>
            <a:pPr marL="457200" lvl="0" indent="457200">
              <a:buFont typeface="+mj-lt"/>
              <a:buAutoNum type="arabicPeriod"/>
            </a:pPr>
            <a:endParaRPr lang="en-US" sz="1800" dirty="0" smtClean="0"/>
          </a:p>
          <a:p>
            <a:pPr marL="457200" lvl="0" indent="-457200">
              <a:buNone/>
            </a:pPr>
            <a:endParaRPr lang="en-US" sz="1800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Talent Management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5105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990600" y="2362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/>
        </p:nvSpPr>
        <p:spPr bwMode="auto">
          <a:xfrm>
            <a:off x="990600" y="1066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43000" y="1143000"/>
            <a:ext cx="7772400" cy="116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143000" y="1676400"/>
          <a:ext cx="7772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rved Left Arrow 7"/>
          <p:cNvSpPr/>
          <p:nvPr/>
        </p:nvSpPr>
        <p:spPr bwMode="auto">
          <a:xfrm rot="19639914">
            <a:off x="5791240" y="2563921"/>
            <a:ext cx="381000" cy="67649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Flowchart: Alternate Process 8"/>
          <p:cNvSpPr/>
          <p:nvPr/>
        </p:nvSpPr>
        <p:spPr bwMode="auto">
          <a:xfrm>
            <a:off x="7315200" y="3276600"/>
            <a:ext cx="1371600" cy="838200"/>
          </a:xfrm>
          <a:prstGeom prst="flowChartAlternateProcess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Procurement Competencies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Cultural  Intelligence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800" dirty="0" smtClean="0">
                <a:latin typeface="Arial" charset="0"/>
                <a:ea typeface="ＭＳ Ｐゴシック" charset="-128"/>
                <a:cs typeface="ＭＳ Ｐゴシック" charset="-128"/>
              </a:rPr>
              <a:t>Country Knowledge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Cultural Consultants Technical Knowledge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7239000" y="28956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Flowchart: Alternate Process 10"/>
          <p:cNvSpPr/>
          <p:nvPr/>
        </p:nvSpPr>
        <p:spPr bwMode="auto">
          <a:xfrm>
            <a:off x="7391400" y="4724400"/>
            <a:ext cx="1295400" cy="762000"/>
          </a:xfrm>
          <a:prstGeom prst="flowChartAlternateProcess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Specialized Procurement Recruiters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900" dirty="0" smtClean="0">
                <a:latin typeface="Arial" charset="0"/>
                <a:ea typeface="ＭＳ Ｐゴシック" charset="-128"/>
                <a:cs typeface="ＭＳ Ｐゴシック" charset="-128"/>
              </a:rPr>
              <a:t>Social Networks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Search Firms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858000" y="54864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Flowchart: Alternate Process 12"/>
          <p:cNvSpPr/>
          <p:nvPr/>
        </p:nvSpPr>
        <p:spPr bwMode="auto">
          <a:xfrm>
            <a:off x="1219200" y="3200400"/>
            <a:ext cx="1219200" cy="990600"/>
          </a:xfrm>
          <a:prstGeom prst="flowChartAlternateProcess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800" dirty="0" smtClean="0">
                <a:latin typeface="Arial" charset="0"/>
                <a:ea typeface="ＭＳ Ｐゴシック" charset="-128"/>
                <a:cs typeface="ＭＳ Ｐゴシック" charset="-128"/>
              </a:rPr>
              <a:t>Procurement Professionals Fulltime/ Part-time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Contingent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 Workers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800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Contractors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Locations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133600" y="32004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Flowchart: Alternate Process 14"/>
          <p:cNvSpPr/>
          <p:nvPr/>
        </p:nvSpPr>
        <p:spPr bwMode="auto">
          <a:xfrm>
            <a:off x="990600" y="1981200"/>
            <a:ext cx="1600200" cy="849284"/>
          </a:xfrm>
          <a:prstGeom prst="flowChartAlternateProcess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800" dirty="0" smtClean="0">
                <a:latin typeface="Arial" charset="0"/>
                <a:ea typeface="ＭＳ Ｐゴシック" charset="-128"/>
                <a:cs typeface="ＭＳ Ｐゴシック" charset="-128"/>
              </a:rPr>
              <a:t>Professional Procurement Affiliations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Reputation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Employee Support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800" dirty="0" smtClean="0">
                <a:latin typeface="Arial" charset="0"/>
                <a:ea typeface="ＭＳ Ｐゴシック" charset="-128"/>
                <a:cs typeface="ＭＳ Ｐゴシック" charset="-128"/>
              </a:rPr>
              <a:t>Global Leader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2590800" y="2286000"/>
            <a:ext cx="1447800" cy="420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Curved Left Arrow 16"/>
          <p:cNvSpPr/>
          <p:nvPr/>
        </p:nvSpPr>
        <p:spPr bwMode="auto">
          <a:xfrm rot="1248566">
            <a:off x="6737924" y="4007868"/>
            <a:ext cx="381000" cy="680917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Curved Left Arrow 17"/>
          <p:cNvSpPr/>
          <p:nvPr/>
        </p:nvSpPr>
        <p:spPr bwMode="auto">
          <a:xfrm rot="9855383">
            <a:off x="3302854" y="3771257"/>
            <a:ext cx="387927" cy="808826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Curved Left Arrow 18"/>
          <p:cNvSpPr/>
          <p:nvPr/>
        </p:nvSpPr>
        <p:spPr bwMode="auto">
          <a:xfrm rot="12822482">
            <a:off x="3971303" y="2561751"/>
            <a:ext cx="381000" cy="696738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Up Arrow 19"/>
          <p:cNvSpPr/>
          <p:nvPr/>
        </p:nvSpPr>
        <p:spPr bwMode="auto">
          <a:xfrm rot="10800000">
            <a:off x="4800600" y="2895600"/>
            <a:ext cx="304800" cy="46412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Up Arrow 20"/>
          <p:cNvSpPr/>
          <p:nvPr/>
        </p:nvSpPr>
        <p:spPr bwMode="auto">
          <a:xfrm>
            <a:off x="4800600" y="4800600"/>
            <a:ext cx="304800" cy="38792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Up Arrow 21"/>
          <p:cNvSpPr/>
          <p:nvPr/>
        </p:nvSpPr>
        <p:spPr bwMode="auto">
          <a:xfrm rot="14668157">
            <a:off x="5668315" y="3620167"/>
            <a:ext cx="387927" cy="478929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Up Arrow 22"/>
          <p:cNvSpPr/>
          <p:nvPr/>
        </p:nvSpPr>
        <p:spPr bwMode="auto">
          <a:xfrm rot="8135618">
            <a:off x="3800733" y="3478293"/>
            <a:ext cx="387927" cy="410301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Flowchart: Alternate Process 23"/>
          <p:cNvSpPr/>
          <p:nvPr/>
        </p:nvSpPr>
        <p:spPr bwMode="auto">
          <a:xfrm>
            <a:off x="6781800" y="1981200"/>
            <a:ext cx="1676400" cy="762000"/>
          </a:xfrm>
          <a:prstGeom prst="flowChartAlternateProcess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800" dirty="0" smtClean="0"/>
              <a:t>Competitive Total Rewards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latin typeface="Arial" charset="0"/>
                <a:ea typeface="ＭＳ Ｐゴシック" charset="-128"/>
                <a:cs typeface="ＭＳ Ｐゴシック" charset="-128"/>
              </a:rPr>
              <a:t>Compensation and Benefits based on procurement goals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5867400" y="22098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Up Arrow 25"/>
          <p:cNvSpPr/>
          <p:nvPr/>
        </p:nvSpPr>
        <p:spPr bwMode="auto">
          <a:xfrm rot="18495134">
            <a:off x="5606493" y="4477840"/>
            <a:ext cx="387927" cy="49400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Up Arrow 26"/>
          <p:cNvSpPr/>
          <p:nvPr/>
        </p:nvSpPr>
        <p:spPr bwMode="auto">
          <a:xfrm rot="2694657">
            <a:off x="3904923" y="4417716"/>
            <a:ext cx="387927" cy="42923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urved Left Arrow 27"/>
          <p:cNvSpPr/>
          <p:nvPr/>
        </p:nvSpPr>
        <p:spPr bwMode="auto">
          <a:xfrm rot="7743016">
            <a:off x="3829667" y="5312377"/>
            <a:ext cx="454947" cy="659886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Curved Left Arrow 28"/>
          <p:cNvSpPr/>
          <p:nvPr/>
        </p:nvSpPr>
        <p:spPr bwMode="auto">
          <a:xfrm rot="2479493">
            <a:off x="5817802" y="5519246"/>
            <a:ext cx="354333" cy="675785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Flowchart: Alternate Process 29"/>
          <p:cNvSpPr/>
          <p:nvPr/>
        </p:nvSpPr>
        <p:spPr bwMode="auto">
          <a:xfrm>
            <a:off x="6400800" y="5791200"/>
            <a:ext cx="1676400" cy="609600"/>
          </a:xfrm>
          <a:prstGeom prst="flowChartAlternateProcess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Performance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Guidance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Arial" charset="0"/>
                <a:ea typeface="ＭＳ Ｐゴシック" charset="-128"/>
                <a:cs typeface="ＭＳ Ｐゴシック" charset="-128"/>
              </a:rPr>
              <a:t>Coaching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Arial" charset="0"/>
                <a:ea typeface="ＭＳ Ｐゴシック" charset="-128"/>
                <a:cs typeface="ＭＳ Ｐゴシック" charset="-128"/>
              </a:rPr>
              <a:t>Professional Development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5486400" y="62484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2" name="Flowchart: Alternate Process 31"/>
          <p:cNvSpPr/>
          <p:nvPr/>
        </p:nvSpPr>
        <p:spPr bwMode="auto">
          <a:xfrm>
            <a:off x="1143000" y="4572000"/>
            <a:ext cx="1676400" cy="1219200"/>
          </a:xfrm>
          <a:prstGeom prst="flowChartAlternateProcess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900" dirty="0" smtClean="0">
                <a:latin typeface="Arial" charset="0"/>
                <a:ea typeface="ＭＳ Ｐゴシック" charset="-128"/>
                <a:cs typeface="ＭＳ Ｐゴシック" charset="-128"/>
              </a:rPr>
              <a:t>High potential procurement employees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900" dirty="0" smtClean="0">
                <a:latin typeface="Arial" charset="0"/>
                <a:ea typeface="ＭＳ Ｐゴシック" charset="-128"/>
                <a:cs typeface="ＭＳ Ｐゴシック" charset="-128"/>
              </a:rPr>
              <a:t>High impact procurement assignments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900" dirty="0" smtClean="0">
                <a:latin typeface="Arial" charset="0"/>
                <a:ea typeface="ＭＳ Ｐゴシック" charset="-128"/>
                <a:cs typeface="ＭＳ Ｐゴシック" charset="-128"/>
              </a:rPr>
              <a:t>Executive Coaching by High level Procurement Professionals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2438400" y="4114800"/>
            <a:ext cx="457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5400000" flipH="1" flipV="1">
            <a:off x="6249194" y="4723606"/>
            <a:ext cx="1981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5" name="Straight Arrow Connector 34"/>
          <p:cNvCxnSpPr>
            <a:endCxn id="28" idx="4"/>
          </p:cNvCxnSpPr>
          <p:nvPr/>
        </p:nvCxnSpPr>
        <p:spPr bwMode="auto">
          <a:xfrm>
            <a:off x="2789789" y="5410203"/>
            <a:ext cx="1146124" cy="4266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1143000" y="2362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143000" y="1676400"/>
            <a:ext cx="7391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1371600" y="2209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1219200" y="2286000"/>
            <a:ext cx="7467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6956</TotalTime>
  <Words>486</Words>
  <Application>Microsoft Office PowerPoint</Application>
  <PresentationFormat>On-screen Show (4:3)</PresentationFormat>
  <Paragraphs>176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Talent Management Strategies  for Procurement Professionals  in Global Organization: </vt:lpstr>
      <vt:lpstr>Attraction Drivers for Top  Performing Employees</vt:lpstr>
      <vt:lpstr>  NEW BUSINESS AND JOBS MARKETS  FOR PROCUREMENT PROFESSIONALS </vt:lpstr>
      <vt:lpstr> Most Promising Latin American  Job Market Opportunities </vt:lpstr>
      <vt:lpstr>   Unique Employment Challenges </vt:lpstr>
      <vt:lpstr> Talent Management Strategies for  the Procurement Professional</vt:lpstr>
      <vt:lpstr>Talent Management Strategies for Procurement  Professionals in Global Organization:</vt:lpstr>
      <vt:lpstr>Example: Talent Management Strategies  </vt:lpstr>
      <vt:lpstr>Procurement Talent Management Model</vt:lpstr>
      <vt:lpstr> Talent Management Strategies</vt:lpstr>
    </vt:vector>
  </TitlesOfParts>
  <Company>InterPublicGroup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Rowe</dc:creator>
  <cp:lastModifiedBy>denise</cp:lastModifiedBy>
  <cp:revision>132</cp:revision>
  <dcterms:created xsi:type="dcterms:W3CDTF">2009-02-10T14:31:17Z</dcterms:created>
  <dcterms:modified xsi:type="dcterms:W3CDTF">2012-09-09T18:00:52Z</dcterms:modified>
</cp:coreProperties>
</file>